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5.xml" ContentType="application/inkml+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7.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1" r:id="rId1"/>
  </p:sldMasterIdLst>
  <p:notesMasterIdLst>
    <p:notesMasterId r:id="rId32"/>
  </p:notesMasterIdLst>
  <p:handoutMasterIdLst>
    <p:handoutMasterId r:id="rId33"/>
  </p:handoutMasterIdLst>
  <p:sldIdLst>
    <p:sldId id="256" r:id="rId2"/>
    <p:sldId id="257" r:id="rId3"/>
    <p:sldId id="267" r:id="rId4"/>
    <p:sldId id="259" r:id="rId5"/>
    <p:sldId id="263" r:id="rId6"/>
    <p:sldId id="264" r:id="rId7"/>
    <p:sldId id="265" r:id="rId8"/>
    <p:sldId id="266" r:id="rId9"/>
    <p:sldId id="271" r:id="rId10"/>
    <p:sldId id="269" r:id="rId11"/>
    <p:sldId id="279" r:id="rId12"/>
    <p:sldId id="285" r:id="rId13"/>
    <p:sldId id="286" r:id="rId14"/>
    <p:sldId id="288" r:id="rId15"/>
    <p:sldId id="287" r:id="rId16"/>
    <p:sldId id="281" r:id="rId17"/>
    <p:sldId id="299" r:id="rId18"/>
    <p:sldId id="282" r:id="rId19"/>
    <p:sldId id="273" r:id="rId20"/>
    <p:sldId id="275" r:id="rId21"/>
    <p:sldId id="294" r:id="rId22"/>
    <p:sldId id="292" r:id="rId23"/>
    <p:sldId id="295" r:id="rId24"/>
    <p:sldId id="296" r:id="rId25"/>
    <p:sldId id="276" r:id="rId26"/>
    <p:sldId id="277" r:id="rId27"/>
    <p:sldId id="298" r:id="rId28"/>
    <p:sldId id="283" r:id="rId29"/>
    <p:sldId id="297"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294914-71B3-D3E4-9F1A-DA5B8BA5D629}" v="885" dt="2022-01-12T16:38:08.793"/>
    <p1510:client id="{8EBF7F6F-E8CF-2AAB-CE3A-D17E02D85C33}" v="1454" dt="2022-01-12T14:16:46.905"/>
    <p1510:client id="{C052CC2C-5A6D-7876-5F98-E91829D16725}" v="948" dt="2022-01-09T10:37:31.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4849" autoAdjust="0"/>
  </p:normalViewPr>
  <p:slideViewPr>
    <p:cSldViewPr snapToGrid="0">
      <p:cViewPr varScale="1">
        <p:scale>
          <a:sx n="81" d="100"/>
          <a:sy n="81" d="100"/>
        </p:scale>
        <p:origin x="802"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1462A-428A-4482-8B6B-B4B3DE2DEAE6}" type="doc">
      <dgm:prSet loTypeId="urn:microsoft.com/office/officeart/2005/8/layout/chevron1" loCatId="process" qsTypeId="urn:microsoft.com/office/officeart/2005/8/quickstyle/simple1" qsCatId="simple" csTypeId="urn:microsoft.com/office/officeart/2005/8/colors/accent1_2" csCatId="accent1" phldr="1"/>
      <dgm:spPr/>
    </dgm:pt>
    <dgm:pt modelId="{1AD2DAAB-D786-41E6-A604-A106D307E47C}">
      <dgm:prSet phldrT="[Text]"/>
      <dgm:spPr>
        <a:solidFill>
          <a:schemeClr val="accent2">
            <a:lumMod val="40000"/>
            <a:lumOff val="60000"/>
          </a:schemeClr>
        </a:solidFill>
      </dgm:spPr>
      <dgm:t>
        <a:bodyPr/>
        <a:lstStyle/>
        <a:p>
          <a:r>
            <a:rPr lang="it-IT" b="0" i="0" dirty="0">
              <a:solidFill>
                <a:schemeClr val="tx1"/>
              </a:solidFill>
              <a:latin typeface="Calibri Light" panose="020F0302020204030204" pitchFamily="34" charset="0"/>
              <a:cs typeface="Calibri Light" panose="020F0302020204030204" pitchFamily="34" charset="0"/>
            </a:rPr>
            <a:t>5 colonne per inquinante</a:t>
          </a:r>
          <a:endParaRPr lang="en-GB" dirty="0">
            <a:solidFill>
              <a:schemeClr val="tx1"/>
            </a:solidFill>
          </a:endParaRPr>
        </a:p>
      </dgm:t>
    </dgm:pt>
    <dgm:pt modelId="{FB3C77BB-CF07-444F-9A1F-9974900E7C65}" type="parTrans" cxnId="{DB3998B7-DB02-4247-AA03-FB84B956CE2D}">
      <dgm:prSet/>
      <dgm:spPr/>
      <dgm:t>
        <a:bodyPr/>
        <a:lstStyle/>
        <a:p>
          <a:endParaRPr lang="en-GB"/>
        </a:p>
      </dgm:t>
    </dgm:pt>
    <dgm:pt modelId="{1DCBE2E9-4C89-4C2C-8E85-4239D6DE77D4}" type="sibTrans" cxnId="{DB3998B7-DB02-4247-AA03-FB84B956CE2D}">
      <dgm:prSet/>
      <dgm:spPr/>
      <dgm:t>
        <a:bodyPr/>
        <a:lstStyle/>
        <a:p>
          <a:endParaRPr lang="en-GB"/>
        </a:p>
      </dgm:t>
    </dgm:pt>
    <dgm:pt modelId="{768F4269-AE47-4410-812E-9DA0917D180F}">
      <dgm:prSet phldrT="[Text]"/>
      <dgm:spPr>
        <a:solidFill>
          <a:schemeClr val="accent2">
            <a:lumMod val="40000"/>
            <a:lumOff val="60000"/>
          </a:schemeClr>
        </a:solidFill>
      </dgm:spPr>
      <dgm:t>
        <a:bodyPr/>
        <a:lstStyle/>
        <a:p>
          <a:r>
            <a:rPr lang="it-IT" b="0" i="0" dirty="0">
              <a:solidFill>
                <a:schemeClr val="tx1"/>
              </a:solidFill>
              <a:latin typeface="Calibri Light" panose="020F0302020204030204" pitchFamily="34" charset="0"/>
              <a:cs typeface="Calibri Light" panose="020F0302020204030204" pitchFamily="34" charset="0"/>
            </a:rPr>
            <a:t>4  geografiche</a:t>
          </a:r>
          <a:endParaRPr lang="en-GB" dirty="0">
            <a:solidFill>
              <a:schemeClr val="tx1"/>
            </a:solidFill>
          </a:endParaRPr>
        </a:p>
      </dgm:t>
    </dgm:pt>
    <dgm:pt modelId="{E60001C9-C12F-4189-8CA8-BFEB43FA490C}" type="parTrans" cxnId="{C2542B62-DE29-4FBB-8BA9-2768030DC4CD}">
      <dgm:prSet/>
      <dgm:spPr/>
      <dgm:t>
        <a:bodyPr/>
        <a:lstStyle/>
        <a:p>
          <a:endParaRPr lang="en-GB"/>
        </a:p>
      </dgm:t>
    </dgm:pt>
    <dgm:pt modelId="{925CD33D-49BB-4AD4-A398-5A6C4BB0E356}" type="sibTrans" cxnId="{C2542B62-DE29-4FBB-8BA9-2768030DC4CD}">
      <dgm:prSet/>
      <dgm:spPr/>
      <dgm:t>
        <a:bodyPr/>
        <a:lstStyle/>
        <a:p>
          <a:endParaRPr lang="en-GB"/>
        </a:p>
      </dgm:t>
    </dgm:pt>
    <dgm:pt modelId="{7C120680-83CD-42A3-B332-3239E95C24BC}">
      <dgm:prSet phldrT="[Text]"/>
      <dgm:spPr>
        <a:solidFill>
          <a:schemeClr val="accent2">
            <a:lumMod val="40000"/>
            <a:lumOff val="60000"/>
          </a:schemeClr>
        </a:solidFill>
      </dgm:spPr>
      <dgm:t>
        <a:bodyPr/>
        <a:lstStyle/>
        <a:p>
          <a:r>
            <a:rPr lang="it-IT" dirty="0">
              <a:solidFill>
                <a:schemeClr val="tx1"/>
              </a:solidFill>
            </a:rPr>
            <a:t>1 temporale</a:t>
          </a:r>
          <a:endParaRPr lang="en-GB" dirty="0">
            <a:solidFill>
              <a:schemeClr val="tx1"/>
            </a:solidFill>
          </a:endParaRPr>
        </a:p>
      </dgm:t>
    </dgm:pt>
    <dgm:pt modelId="{1E4DF81C-8FEF-4CBF-8DCA-66E5C09AB38A}" type="parTrans" cxnId="{9916560A-27E0-4647-A453-7A6164C5D9AC}">
      <dgm:prSet/>
      <dgm:spPr/>
      <dgm:t>
        <a:bodyPr/>
        <a:lstStyle/>
        <a:p>
          <a:endParaRPr lang="en-GB"/>
        </a:p>
      </dgm:t>
    </dgm:pt>
    <dgm:pt modelId="{D972323A-0A53-4F0F-869D-DF879E5A954E}" type="sibTrans" cxnId="{9916560A-27E0-4647-A453-7A6164C5D9AC}">
      <dgm:prSet/>
      <dgm:spPr/>
      <dgm:t>
        <a:bodyPr/>
        <a:lstStyle/>
        <a:p>
          <a:endParaRPr lang="en-GB"/>
        </a:p>
      </dgm:t>
    </dgm:pt>
    <dgm:pt modelId="{9E9A5333-C933-4EF8-A6FC-D24AF6111257}">
      <dgm:prSet phldrT="[Text]" custT="1"/>
      <dgm:spPr>
        <a:solidFill>
          <a:schemeClr val="accent2">
            <a:lumMod val="40000"/>
            <a:lumOff val="60000"/>
          </a:schemeClr>
        </a:solidFill>
      </dgm:spPr>
      <dgm:t>
        <a:bodyPr/>
        <a:lstStyle/>
        <a:p>
          <a:r>
            <a:rPr lang="it-IT" sz="2400" b="1" dirty="0">
              <a:solidFill>
                <a:schemeClr val="tx1"/>
              </a:solidFill>
            </a:rPr>
            <a:t>28 attributi</a:t>
          </a:r>
          <a:endParaRPr lang="en-GB" sz="2400" b="1" dirty="0">
            <a:solidFill>
              <a:schemeClr val="tx1"/>
            </a:solidFill>
          </a:endParaRPr>
        </a:p>
      </dgm:t>
    </dgm:pt>
    <dgm:pt modelId="{8C00BBB2-54B5-4B1D-804B-409A1ED49D09}" type="parTrans" cxnId="{DB277778-0358-4AA0-9ADA-250C421F6AD5}">
      <dgm:prSet/>
      <dgm:spPr/>
      <dgm:t>
        <a:bodyPr/>
        <a:lstStyle/>
        <a:p>
          <a:endParaRPr lang="en-GB"/>
        </a:p>
      </dgm:t>
    </dgm:pt>
    <dgm:pt modelId="{FE9FBA77-60B5-44C7-A0DE-5A5ECD6DC1FC}" type="sibTrans" cxnId="{DB277778-0358-4AA0-9ADA-250C421F6AD5}">
      <dgm:prSet/>
      <dgm:spPr/>
      <dgm:t>
        <a:bodyPr/>
        <a:lstStyle/>
        <a:p>
          <a:endParaRPr lang="en-GB"/>
        </a:p>
      </dgm:t>
    </dgm:pt>
    <dgm:pt modelId="{2CE72E8E-38FD-43CA-A62E-D68AFFB1F94A}" type="pres">
      <dgm:prSet presAssocID="{FF01462A-428A-4482-8B6B-B4B3DE2DEAE6}" presName="Name0" presStyleCnt="0">
        <dgm:presLayoutVars>
          <dgm:dir/>
          <dgm:animLvl val="lvl"/>
          <dgm:resizeHandles val="exact"/>
        </dgm:presLayoutVars>
      </dgm:prSet>
      <dgm:spPr/>
    </dgm:pt>
    <dgm:pt modelId="{1FB09594-0FF9-48BE-BDCE-7B62CF1C8959}" type="pres">
      <dgm:prSet presAssocID="{9E9A5333-C933-4EF8-A6FC-D24AF6111257}" presName="parTxOnly" presStyleLbl="node1" presStyleIdx="0" presStyleCnt="4">
        <dgm:presLayoutVars>
          <dgm:chMax val="0"/>
          <dgm:chPref val="0"/>
          <dgm:bulletEnabled val="1"/>
        </dgm:presLayoutVars>
      </dgm:prSet>
      <dgm:spPr/>
    </dgm:pt>
    <dgm:pt modelId="{A776348C-2E46-4F81-936F-6867C380C1A3}" type="pres">
      <dgm:prSet presAssocID="{FE9FBA77-60B5-44C7-A0DE-5A5ECD6DC1FC}" presName="parTxOnlySpace" presStyleCnt="0"/>
      <dgm:spPr/>
    </dgm:pt>
    <dgm:pt modelId="{0679B86B-D2B6-477B-8B68-B3C6AEDF9D88}" type="pres">
      <dgm:prSet presAssocID="{1AD2DAAB-D786-41E6-A604-A106D307E47C}" presName="parTxOnly" presStyleLbl="node1" presStyleIdx="1" presStyleCnt="4">
        <dgm:presLayoutVars>
          <dgm:chMax val="0"/>
          <dgm:chPref val="0"/>
          <dgm:bulletEnabled val="1"/>
        </dgm:presLayoutVars>
      </dgm:prSet>
      <dgm:spPr/>
    </dgm:pt>
    <dgm:pt modelId="{3B769AEC-931A-41A6-8F60-69E9D9EF04F9}" type="pres">
      <dgm:prSet presAssocID="{1DCBE2E9-4C89-4C2C-8E85-4239D6DE77D4}" presName="parTxOnlySpace" presStyleCnt="0"/>
      <dgm:spPr/>
    </dgm:pt>
    <dgm:pt modelId="{775736A8-0F41-40ED-A14A-4E8B483FFB29}" type="pres">
      <dgm:prSet presAssocID="{768F4269-AE47-4410-812E-9DA0917D180F}" presName="parTxOnly" presStyleLbl="node1" presStyleIdx="2" presStyleCnt="4">
        <dgm:presLayoutVars>
          <dgm:chMax val="0"/>
          <dgm:chPref val="0"/>
          <dgm:bulletEnabled val="1"/>
        </dgm:presLayoutVars>
      </dgm:prSet>
      <dgm:spPr/>
    </dgm:pt>
    <dgm:pt modelId="{09CEC981-B374-4DC8-9880-54338F54C29C}" type="pres">
      <dgm:prSet presAssocID="{925CD33D-49BB-4AD4-A398-5A6C4BB0E356}" presName="parTxOnlySpace" presStyleCnt="0"/>
      <dgm:spPr/>
    </dgm:pt>
    <dgm:pt modelId="{F1F41CFD-81C8-46FD-854B-68B3D391272F}" type="pres">
      <dgm:prSet presAssocID="{7C120680-83CD-42A3-B332-3239E95C24BC}" presName="parTxOnly" presStyleLbl="node1" presStyleIdx="3" presStyleCnt="4">
        <dgm:presLayoutVars>
          <dgm:chMax val="0"/>
          <dgm:chPref val="0"/>
          <dgm:bulletEnabled val="1"/>
        </dgm:presLayoutVars>
      </dgm:prSet>
      <dgm:spPr/>
    </dgm:pt>
  </dgm:ptLst>
  <dgm:cxnLst>
    <dgm:cxn modelId="{34ACA409-0D00-4A83-9717-C220B586117A}" type="presOf" srcId="{9E9A5333-C933-4EF8-A6FC-D24AF6111257}" destId="{1FB09594-0FF9-48BE-BDCE-7B62CF1C8959}" srcOrd="0" destOrd="0" presId="urn:microsoft.com/office/officeart/2005/8/layout/chevron1"/>
    <dgm:cxn modelId="{9916560A-27E0-4647-A453-7A6164C5D9AC}" srcId="{FF01462A-428A-4482-8B6B-B4B3DE2DEAE6}" destId="{7C120680-83CD-42A3-B332-3239E95C24BC}" srcOrd="3" destOrd="0" parTransId="{1E4DF81C-8FEF-4CBF-8DCA-66E5C09AB38A}" sibTransId="{D972323A-0A53-4F0F-869D-DF879E5A954E}"/>
    <dgm:cxn modelId="{C2542B62-DE29-4FBB-8BA9-2768030DC4CD}" srcId="{FF01462A-428A-4482-8B6B-B4B3DE2DEAE6}" destId="{768F4269-AE47-4410-812E-9DA0917D180F}" srcOrd="2" destOrd="0" parTransId="{E60001C9-C12F-4189-8CA8-BFEB43FA490C}" sibTransId="{925CD33D-49BB-4AD4-A398-5A6C4BB0E356}"/>
    <dgm:cxn modelId="{DB277778-0358-4AA0-9ADA-250C421F6AD5}" srcId="{FF01462A-428A-4482-8B6B-B4B3DE2DEAE6}" destId="{9E9A5333-C933-4EF8-A6FC-D24AF6111257}" srcOrd="0" destOrd="0" parTransId="{8C00BBB2-54B5-4B1D-804B-409A1ED49D09}" sibTransId="{FE9FBA77-60B5-44C7-A0DE-5A5ECD6DC1FC}"/>
    <dgm:cxn modelId="{A018F695-0860-497B-A7F1-C744E89B5F00}" type="presOf" srcId="{7C120680-83CD-42A3-B332-3239E95C24BC}" destId="{F1F41CFD-81C8-46FD-854B-68B3D391272F}" srcOrd="0" destOrd="0" presId="urn:microsoft.com/office/officeart/2005/8/layout/chevron1"/>
    <dgm:cxn modelId="{DB3998B7-DB02-4247-AA03-FB84B956CE2D}" srcId="{FF01462A-428A-4482-8B6B-B4B3DE2DEAE6}" destId="{1AD2DAAB-D786-41E6-A604-A106D307E47C}" srcOrd="1" destOrd="0" parTransId="{FB3C77BB-CF07-444F-9A1F-9974900E7C65}" sibTransId="{1DCBE2E9-4C89-4C2C-8E85-4239D6DE77D4}"/>
    <dgm:cxn modelId="{9D85E2BE-2BC3-48C2-9FF8-37F4F909C82F}" type="presOf" srcId="{FF01462A-428A-4482-8B6B-B4B3DE2DEAE6}" destId="{2CE72E8E-38FD-43CA-A62E-D68AFFB1F94A}" srcOrd="0" destOrd="0" presId="urn:microsoft.com/office/officeart/2005/8/layout/chevron1"/>
    <dgm:cxn modelId="{2314FACD-EEFE-400E-B97B-0D245823CBE6}" type="presOf" srcId="{1AD2DAAB-D786-41E6-A604-A106D307E47C}" destId="{0679B86B-D2B6-477B-8B68-B3C6AEDF9D88}" srcOrd="0" destOrd="0" presId="urn:microsoft.com/office/officeart/2005/8/layout/chevron1"/>
    <dgm:cxn modelId="{69DB88F4-2ADC-412D-9D32-C9926A1ADF72}" type="presOf" srcId="{768F4269-AE47-4410-812E-9DA0917D180F}" destId="{775736A8-0F41-40ED-A14A-4E8B483FFB29}" srcOrd="0" destOrd="0" presId="urn:microsoft.com/office/officeart/2005/8/layout/chevron1"/>
    <dgm:cxn modelId="{E6E8338F-EBEB-458E-A930-C42659326414}" type="presParOf" srcId="{2CE72E8E-38FD-43CA-A62E-D68AFFB1F94A}" destId="{1FB09594-0FF9-48BE-BDCE-7B62CF1C8959}" srcOrd="0" destOrd="0" presId="urn:microsoft.com/office/officeart/2005/8/layout/chevron1"/>
    <dgm:cxn modelId="{7AD57CAB-0646-4811-8876-55F35FBBA5FE}" type="presParOf" srcId="{2CE72E8E-38FD-43CA-A62E-D68AFFB1F94A}" destId="{A776348C-2E46-4F81-936F-6867C380C1A3}" srcOrd="1" destOrd="0" presId="urn:microsoft.com/office/officeart/2005/8/layout/chevron1"/>
    <dgm:cxn modelId="{03F7E588-29E6-48A1-9103-3025C1E6D3B8}" type="presParOf" srcId="{2CE72E8E-38FD-43CA-A62E-D68AFFB1F94A}" destId="{0679B86B-D2B6-477B-8B68-B3C6AEDF9D88}" srcOrd="2" destOrd="0" presId="urn:microsoft.com/office/officeart/2005/8/layout/chevron1"/>
    <dgm:cxn modelId="{07F82763-44CE-430B-96BD-68BB360953D6}" type="presParOf" srcId="{2CE72E8E-38FD-43CA-A62E-D68AFFB1F94A}" destId="{3B769AEC-931A-41A6-8F60-69E9D9EF04F9}" srcOrd="3" destOrd="0" presId="urn:microsoft.com/office/officeart/2005/8/layout/chevron1"/>
    <dgm:cxn modelId="{05A50951-36AF-45D6-B89D-3577D1CC7F8A}" type="presParOf" srcId="{2CE72E8E-38FD-43CA-A62E-D68AFFB1F94A}" destId="{775736A8-0F41-40ED-A14A-4E8B483FFB29}" srcOrd="4" destOrd="0" presId="urn:microsoft.com/office/officeart/2005/8/layout/chevron1"/>
    <dgm:cxn modelId="{4108138B-0CF4-4F0A-B3B0-8B1F8C8E9AF6}" type="presParOf" srcId="{2CE72E8E-38FD-43CA-A62E-D68AFFB1F94A}" destId="{09CEC981-B374-4DC8-9880-54338F54C29C}" srcOrd="5" destOrd="0" presId="urn:microsoft.com/office/officeart/2005/8/layout/chevron1"/>
    <dgm:cxn modelId="{7915D913-F3E7-4076-A9C3-BC8E907C0923}" type="presParOf" srcId="{2CE72E8E-38FD-43CA-A62E-D68AFFB1F94A}" destId="{F1F41CFD-81C8-46FD-854B-68B3D391272F}"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1E191A-26E8-421A-BC9B-87847E2E0D03}" type="doc">
      <dgm:prSet loTypeId="urn:microsoft.com/office/officeart/2005/8/layout/chevron1" loCatId="process" qsTypeId="urn:microsoft.com/office/officeart/2005/8/quickstyle/simple1" qsCatId="simple" csTypeId="urn:microsoft.com/office/officeart/2005/8/colors/accent1_2" csCatId="accent1" phldr="1"/>
      <dgm:spPr/>
    </dgm:pt>
    <dgm:pt modelId="{AE691186-FCB8-4260-A1A9-139C08D02491}">
      <dgm:prSet phldrT="[Text]" custT="1"/>
      <dgm:spPr>
        <a:solidFill>
          <a:schemeClr val="accent2">
            <a:lumMod val="40000"/>
            <a:lumOff val="60000"/>
          </a:schemeClr>
        </a:solidFill>
      </dgm:spPr>
      <dgm:t>
        <a:bodyPr/>
        <a:lstStyle/>
        <a:p>
          <a:pPr>
            <a:buSzPct val="80000"/>
          </a:pPr>
          <a:r>
            <a:rPr lang="it-IT" sz="1200" b="1" i="0" dirty="0">
              <a:solidFill>
                <a:schemeClr val="tx1"/>
              </a:solidFill>
              <a:effectLst/>
              <a:latin typeface="+mn-lt"/>
            </a:rPr>
            <a:t>Eliminazione dei valori duplicati</a:t>
          </a:r>
          <a:r>
            <a:rPr lang="it-IT" sz="1200" b="0" i="0" dirty="0">
              <a:solidFill>
                <a:schemeClr val="tx1"/>
              </a:solidFill>
              <a:effectLst/>
              <a:latin typeface="+mn-lt"/>
            </a:rPr>
            <a:t>, con riferimento a Site </a:t>
          </a:r>
          <a:r>
            <a:rPr lang="it-IT" sz="1200" b="0" i="0" dirty="0" err="1">
              <a:solidFill>
                <a:schemeClr val="tx1"/>
              </a:solidFill>
              <a:effectLst/>
              <a:latin typeface="+mn-lt"/>
            </a:rPr>
            <a:t>Num</a:t>
          </a:r>
          <a:r>
            <a:rPr lang="it-IT" sz="1200" b="0" i="0" dirty="0">
              <a:solidFill>
                <a:schemeClr val="tx1"/>
              </a:solidFill>
              <a:effectLst/>
              <a:latin typeface="+mn-lt"/>
            </a:rPr>
            <a:t>, la data, County e CO AQI</a:t>
          </a:r>
          <a:endParaRPr lang="en-GB" sz="1200" b="1" dirty="0">
            <a:solidFill>
              <a:schemeClr val="tx1"/>
            </a:solidFill>
            <a:latin typeface="+mn-lt"/>
          </a:endParaRPr>
        </a:p>
      </dgm:t>
    </dgm:pt>
    <dgm:pt modelId="{2DF8F38E-9A88-472C-8229-4944ACD43C31}" type="parTrans" cxnId="{082DDC3A-C2CD-4F4C-B972-D3B7FA07CF25}">
      <dgm:prSet/>
      <dgm:spPr/>
      <dgm:t>
        <a:bodyPr/>
        <a:lstStyle/>
        <a:p>
          <a:endParaRPr lang="en-GB"/>
        </a:p>
      </dgm:t>
    </dgm:pt>
    <dgm:pt modelId="{126C5A96-68DC-49A6-A44C-1F89AFE73EE8}" type="sibTrans" cxnId="{082DDC3A-C2CD-4F4C-B972-D3B7FA07CF25}">
      <dgm:prSet/>
      <dgm:spPr/>
      <dgm:t>
        <a:bodyPr/>
        <a:lstStyle/>
        <a:p>
          <a:endParaRPr lang="en-GB"/>
        </a:p>
      </dgm:t>
    </dgm:pt>
    <dgm:pt modelId="{8818E380-1D31-4EA6-94A8-70E7FEFD087A}">
      <dgm:prSet phldrT="[Text]"/>
      <dgm:spPr>
        <a:solidFill>
          <a:schemeClr val="accent2">
            <a:lumMod val="40000"/>
            <a:lumOff val="60000"/>
          </a:schemeClr>
        </a:solidFill>
      </dgm:spPr>
      <dgm:t>
        <a:bodyPr/>
        <a:lstStyle/>
        <a:p>
          <a:pPr>
            <a:buSzPct val="80000"/>
          </a:pPr>
          <a:r>
            <a:rPr lang="it-IT" b="0" dirty="0">
              <a:solidFill>
                <a:schemeClr val="tx1"/>
              </a:solidFill>
              <a:latin typeface="Calibri Light"/>
              <a:cs typeface="Calibri Light"/>
            </a:rPr>
            <a:t>Calcolo della </a:t>
          </a:r>
          <a:r>
            <a:rPr lang="it-IT" b="1" dirty="0">
              <a:solidFill>
                <a:schemeClr val="tx1"/>
              </a:solidFill>
              <a:latin typeface="Calibri Light"/>
              <a:cs typeface="Calibri Light"/>
            </a:rPr>
            <a:t>media giornaliera </a:t>
          </a:r>
          <a:r>
            <a:rPr lang="it-IT" b="0" dirty="0">
              <a:solidFill>
                <a:schemeClr val="tx1"/>
              </a:solidFill>
              <a:latin typeface="Calibri Light"/>
              <a:cs typeface="Calibri Light"/>
            </a:rPr>
            <a:t>a livello di contea</a:t>
          </a:r>
          <a:endParaRPr lang="en-GB" dirty="0">
            <a:solidFill>
              <a:schemeClr val="tx1"/>
            </a:solidFill>
          </a:endParaRPr>
        </a:p>
      </dgm:t>
    </dgm:pt>
    <dgm:pt modelId="{362E46ED-A38A-41F5-AEE4-D51AF9B281FC}" type="parTrans" cxnId="{C7489D97-3E9C-4E82-913E-D5E9FFF03823}">
      <dgm:prSet/>
      <dgm:spPr/>
      <dgm:t>
        <a:bodyPr/>
        <a:lstStyle/>
        <a:p>
          <a:endParaRPr lang="en-GB"/>
        </a:p>
      </dgm:t>
    </dgm:pt>
    <dgm:pt modelId="{ABA1AFC9-2A23-48D9-8334-1E8F932F6BF7}" type="sibTrans" cxnId="{C7489D97-3E9C-4E82-913E-D5E9FFF03823}">
      <dgm:prSet/>
      <dgm:spPr/>
      <dgm:t>
        <a:bodyPr/>
        <a:lstStyle/>
        <a:p>
          <a:endParaRPr lang="en-GB"/>
        </a:p>
      </dgm:t>
    </dgm:pt>
    <dgm:pt modelId="{4A510987-05EF-4EBD-899E-7F218A5F0801}">
      <dgm:prSet phldrT="[Text]"/>
      <dgm:spPr>
        <a:solidFill>
          <a:schemeClr val="accent2">
            <a:lumMod val="40000"/>
            <a:lumOff val="60000"/>
          </a:schemeClr>
        </a:solidFill>
      </dgm:spPr>
      <dgm:t>
        <a:bodyPr/>
        <a:lstStyle/>
        <a:p>
          <a:pPr>
            <a:buSzPct val="80000"/>
          </a:pPr>
          <a:r>
            <a:rPr lang="it-IT" dirty="0">
              <a:solidFill>
                <a:schemeClr val="tx1"/>
              </a:solidFill>
              <a:latin typeface="Calibri Light"/>
              <a:cs typeface="Calibri Light"/>
            </a:rPr>
            <a:t>Creazione delle nuove variabili contenenti le </a:t>
          </a:r>
          <a:r>
            <a:rPr lang="it-IT" b="1" dirty="0">
              <a:solidFill>
                <a:schemeClr val="tx1"/>
              </a:solidFill>
              <a:latin typeface="Calibri Light"/>
              <a:cs typeface="Calibri Light"/>
            </a:rPr>
            <a:t>variazioni giornaliere</a:t>
          </a:r>
          <a:endParaRPr lang="en-GB" b="1" dirty="0">
            <a:solidFill>
              <a:schemeClr val="tx1"/>
            </a:solidFill>
          </a:endParaRPr>
        </a:p>
      </dgm:t>
    </dgm:pt>
    <dgm:pt modelId="{076D3C91-A9FC-46C8-A956-A63316F873C5}" type="parTrans" cxnId="{B5B56390-3ED0-4912-B512-DFC8FD163262}">
      <dgm:prSet/>
      <dgm:spPr/>
      <dgm:t>
        <a:bodyPr/>
        <a:lstStyle/>
        <a:p>
          <a:endParaRPr lang="en-GB"/>
        </a:p>
      </dgm:t>
    </dgm:pt>
    <dgm:pt modelId="{59AA2F77-54D8-4B42-BAAB-DCC4F173F3B9}" type="sibTrans" cxnId="{B5B56390-3ED0-4912-B512-DFC8FD163262}">
      <dgm:prSet/>
      <dgm:spPr/>
      <dgm:t>
        <a:bodyPr/>
        <a:lstStyle/>
        <a:p>
          <a:endParaRPr lang="en-GB"/>
        </a:p>
      </dgm:t>
    </dgm:pt>
    <dgm:pt modelId="{29B113CE-9AC9-408B-A560-DEC4D26A4582}" type="pres">
      <dgm:prSet presAssocID="{9F1E191A-26E8-421A-BC9B-87847E2E0D03}" presName="Name0" presStyleCnt="0">
        <dgm:presLayoutVars>
          <dgm:dir/>
          <dgm:animLvl val="lvl"/>
          <dgm:resizeHandles val="exact"/>
        </dgm:presLayoutVars>
      </dgm:prSet>
      <dgm:spPr/>
    </dgm:pt>
    <dgm:pt modelId="{905FDDF2-FAEA-4348-B109-BD8FF7F3B353}" type="pres">
      <dgm:prSet presAssocID="{AE691186-FCB8-4260-A1A9-139C08D02491}" presName="parTxOnly" presStyleLbl="node1" presStyleIdx="0" presStyleCnt="3" custLinFactNeighborY="0">
        <dgm:presLayoutVars>
          <dgm:chMax val="0"/>
          <dgm:chPref val="0"/>
          <dgm:bulletEnabled val="1"/>
        </dgm:presLayoutVars>
      </dgm:prSet>
      <dgm:spPr/>
    </dgm:pt>
    <dgm:pt modelId="{E593DC2A-DDD0-4D9D-9162-690DF4F347B2}" type="pres">
      <dgm:prSet presAssocID="{126C5A96-68DC-49A6-A44C-1F89AFE73EE8}" presName="parTxOnlySpace" presStyleCnt="0"/>
      <dgm:spPr/>
    </dgm:pt>
    <dgm:pt modelId="{B464A526-7B3A-4B96-AF06-E93E35A9E845}" type="pres">
      <dgm:prSet presAssocID="{8818E380-1D31-4EA6-94A8-70E7FEFD087A}" presName="parTxOnly" presStyleLbl="node1" presStyleIdx="1" presStyleCnt="3">
        <dgm:presLayoutVars>
          <dgm:chMax val="0"/>
          <dgm:chPref val="0"/>
          <dgm:bulletEnabled val="1"/>
        </dgm:presLayoutVars>
      </dgm:prSet>
      <dgm:spPr/>
    </dgm:pt>
    <dgm:pt modelId="{7FD07BBC-7AD6-4A7C-8E27-D9FD66873702}" type="pres">
      <dgm:prSet presAssocID="{ABA1AFC9-2A23-48D9-8334-1E8F932F6BF7}" presName="parTxOnlySpace" presStyleCnt="0"/>
      <dgm:spPr/>
    </dgm:pt>
    <dgm:pt modelId="{0433799A-8076-409F-B35B-688CC6385AAC}" type="pres">
      <dgm:prSet presAssocID="{4A510987-05EF-4EBD-899E-7F218A5F0801}" presName="parTxOnly" presStyleLbl="node1" presStyleIdx="2" presStyleCnt="3">
        <dgm:presLayoutVars>
          <dgm:chMax val="0"/>
          <dgm:chPref val="0"/>
          <dgm:bulletEnabled val="1"/>
        </dgm:presLayoutVars>
      </dgm:prSet>
      <dgm:spPr/>
    </dgm:pt>
  </dgm:ptLst>
  <dgm:cxnLst>
    <dgm:cxn modelId="{082DDC3A-C2CD-4F4C-B972-D3B7FA07CF25}" srcId="{9F1E191A-26E8-421A-BC9B-87847E2E0D03}" destId="{AE691186-FCB8-4260-A1A9-139C08D02491}" srcOrd="0" destOrd="0" parTransId="{2DF8F38E-9A88-472C-8229-4944ACD43C31}" sibTransId="{126C5A96-68DC-49A6-A44C-1F89AFE73EE8}"/>
    <dgm:cxn modelId="{CD1B7D60-3EE3-40AE-9859-5C8A6615C825}" type="presOf" srcId="{9F1E191A-26E8-421A-BC9B-87847E2E0D03}" destId="{29B113CE-9AC9-408B-A560-DEC4D26A4582}" srcOrd="0" destOrd="0" presId="urn:microsoft.com/office/officeart/2005/8/layout/chevron1"/>
    <dgm:cxn modelId="{B5B56390-3ED0-4912-B512-DFC8FD163262}" srcId="{9F1E191A-26E8-421A-BC9B-87847E2E0D03}" destId="{4A510987-05EF-4EBD-899E-7F218A5F0801}" srcOrd="2" destOrd="0" parTransId="{076D3C91-A9FC-46C8-A956-A63316F873C5}" sibTransId="{59AA2F77-54D8-4B42-BAAB-DCC4F173F3B9}"/>
    <dgm:cxn modelId="{C7489D97-3E9C-4E82-913E-D5E9FFF03823}" srcId="{9F1E191A-26E8-421A-BC9B-87847E2E0D03}" destId="{8818E380-1D31-4EA6-94A8-70E7FEFD087A}" srcOrd="1" destOrd="0" parTransId="{362E46ED-A38A-41F5-AEE4-D51AF9B281FC}" sibTransId="{ABA1AFC9-2A23-48D9-8334-1E8F932F6BF7}"/>
    <dgm:cxn modelId="{832649BC-4067-4CBE-AC25-5E38307AC9C1}" type="presOf" srcId="{4A510987-05EF-4EBD-899E-7F218A5F0801}" destId="{0433799A-8076-409F-B35B-688CC6385AAC}" srcOrd="0" destOrd="0" presId="urn:microsoft.com/office/officeart/2005/8/layout/chevron1"/>
    <dgm:cxn modelId="{30224FED-EA8A-4C83-8B99-6DA06FA66397}" type="presOf" srcId="{8818E380-1D31-4EA6-94A8-70E7FEFD087A}" destId="{B464A526-7B3A-4B96-AF06-E93E35A9E845}" srcOrd="0" destOrd="0" presId="urn:microsoft.com/office/officeart/2005/8/layout/chevron1"/>
    <dgm:cxn modelId="{900559F3-B7E2-44D2-9619-C6F303C50E84}" type="presOf" srcId="{AE691186-FCB8-4260-A1A9-139C08D02491}" destId="{905FDDF2-FAEA-4348-B109-BD8FF7F3B353}" srcOrd="0" destOrd="0" presId="urn:microsoft.com/office/officeart/2005/8/layout/chevron1"/>
    <dgm:cxn modelId="{473C9AFF-6FDC-4849-AA48-8691B78D3A4A}" type="presParOf" srcId="{29B113CE-9AC9-408B-A560-DEC4D26A4582}" destId="{905FDDF2-FAEA-4348-B109-BD8FF7F3B353}" srcOrd="0" destOrd="0" presId="urn:microsoft.com/office/officeart/2005/8/layout/chevron1"/>
    <dgm:cxn modelId="{9DF6E75F-032C-41A9-A353-7DE7151DBBD1}" type="presParOf" srcId="{29B113CE-9AC9-408B-A560-DEC4D26A4582}" destId="{E593DC2A-DDD0-4D9D-9162-690DF4F347B2}" srcOrd="1" destOrd="0" presId="urn:microsoft.com/office/officeart/2005/8/layout/chevron1"/>
    <dgm:cxn modelId="{A223B50F-901F-4EE5-A73C-8C8EC14BA8DA}" type="presParOf" srcId="{29B113CE-9AC9-408B-A560-DEC4D26A4582}" destId="{B464A526-7B3A-4B96-AF06-E93E35A9E845}" srcOrd="2" destOrd="0" presId="urn:microsoft.com/office/officeart/2005/8/layout/chevron1"/>
    <dgm:cxn modelId="{31BDBD75-D0C6-4710-AB1D-871704A7FA9C}" type="presParOf" srcId="{29B113CE-9AC9-408B-A560-DEC4D26A4582}" destId="{7FD07BBC-7AD6-4A7C-8E27-D9FD66873702}" srcOrd="3" destOrd="0" presId="urn:microsoft.com/office/officeart/2005/8/layout/chevron1"/>
    <dgm:cxn modelId="{60BFB6CD-E64F-4F1D-85E7-D575639634F5}" type="presParOf" srcId="{29B113CE-9AC9-408B-A560-DEC4D26A4582}" destId="{0433799A-8076-409F-B35B-688CC6385AAC}"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1E191A-26E8-421A-BC9B-87847E2E0D03}" type="doc">
      <dgm:prSet loTypeId="urn:microsoft.com/office/officeart/2005/8/layout/chevron1" loCatId="process" qsTypeId="urn:microsoft.com/office/officeart/2005/8/quickstyle/simple1" qsCatId="simple" csTypeId="urn:microsoft.com/office/officeart/2005/8/colors/accent1_2" csCatId="accent1" phldr="1"/>
      <dgm:spPr/>
    </dgm:pt>
    <dgm:pt modelId="{AE691186-FCB8-4260-A1A9-139C08D02491}">
      <dgm:prSet phldrT="[Text]"/>
      <dgm:spPr>
        <a:solidFill>
          <a:schemeClr val="accent2">
            <a:lumMod val="40000"/>
            <a:lumOff val="60000"/>
          </a:schemeClr>
        </a:solidFill>
      </dgm:spPr>
      <dgm:t>
        <a:bodyPr/>
        <a:lstStyle/>
        <a:p>
          <a:pPr>
            <a:buSzPct val="80000"/>
          </a:pPr>
          <a:r>
            <a:rPr lang="it-IT" dirty="0">
              <a:solidFill>
                <a:schemeClr val="tx1"/>
              </a:solidFill>
              <a:latin typeface="Calibri Light"/>
              <a:cs typeface="Calibri Light"/>
            </a:rPr>
            <a:t>Creazione nuova colonna </a:t>
          </a:r>
          <a:r>
            <a:rPr lang="it-IT" b="1" i="1" dirty="0">
              <a:solidFill>
                <a:schemeClr val="tx1"/>
              </a:solidFill>
              <a:latin typeface="Calibri Light"/>
              <a:cs typeface="Calibri Light"/>
            </a:rPr>
            <a:t>C-Sensor</a:t>
          </a:r>
          <a:endParaRPr lang="en-GB" b="1" dirty="0">
            <a:solidFill>
              <a:schemeClr val="tx1"/>
            </a:solidFill>
          </a:endParaRPr>
        </a:p>
      </dgm:t>
    </dgm:pt>
    <dgm:pt modelId="{2DF8F38E-9A88-472C-8229-4944ACD43C31}" type="parTrans" cxnId="{082DDC3A-C2CD-4F4C-B972-D3B7FA07CF25}">
      <dgm:prSet/>
      <dgm:spPr/>
      <dgm:t>
        <a:bodyPr/>
        <a:lstStyle/>
        <a:p>
          <a:endParaRPr lang="en-GB"/>
        </a:p>
      </dgm:t>
    </dgm:pt>
    <dgm:pt modelId="{126C5A96-68DC-49A6-A44C-1F89AFE73EE8}" type="sibTrans" cxnId="{082DDC3A-C2CD-4F4C-B972-D3B7FA07CF25}">
      <dgm:prSet/>
      <dgm:spPr/>
      <dgm:t>
        <a:bodyPr/>
        <a:lstStyle/>
        <a:p>
          <a:endParaRPr lang="en-GB"/>
        </a:p>
      </dgm:t>
    </dgm:pt>
    <dgm:pt modelId="{8818E380-1D31-4EA6-94A8-70E7FEFD087A}">
      <dgm:prSet phldrT="[Text]"/>
      <dgm:spPr>
        <a:solidFill>
          <a:schemeClr val="accent2">
            <a:lumMod val="40000"/>
            <a:lumOff val="60000"/>
          </a:schemeClr>
        </a:solidFill>
      </dgm:spPr>
      <dgm:t>
        <a:bodyPr/>
        <a:lstStyle/>
        <a:p>
          <a:pPr>
            <a:buSzPct val="80000"/>
          </a:pPr>
          <a:r>
            <a:rPr lang="it-IT" b="0" dirty="0">
              <a:solidFill>
                <a:schemeClr val="tx1"/>
              </a:solidFill>
              <a:latin typeface="Calibri Light"/>
              <a:cs typeface="Calibri Light"/>
            </a:rPr>
            <a:t>Raggruppamento</a:t>
          </a:r>
          <a:r>
            <a:rPr lang="it-IT" dirty="0">
              <a:solidFill>
                <a:schemeClr val="tx1"/>
              </a:solidFill>
              <a:latin typeface="Calibri Light"/>
              <a:cs typeface="Calibri Light"/>
            </a:rPr>
            <a:t> misurazioni </a:t>
          </a:r>
          <a:r>
            <a:rPr lang="it-IT" b="1" dirty="0">
              <a:solidFill>
                <a:schemeClr val="tx1"/>
              </a:solidFill>
              <a:latin typeface="Calibri Light"/>
              <a:cs typeface="Calibri Light"/>
            </a:rPr>
            <a:t>per quadriennio </a:t>
          </a:r>
          <a:r>
            <a:rPr lang="it-IT" dirty="0">
              <a:solidFill>
                <a:schemeClr val="tx1"/>
              </a:solidFill>
              <a:latin typeface="Calibri Light"/>
              <a:cs typeface="Calibri Light"/>
            </a:rPr>
            <a:t>e</a:t>
          </a:r>
          <a:br>
            <a:rPr lang="it-IT" dirty="0">
              <a:solidFill>
                <a:schemeClr val="tx1"/>
              </a:solidFill>
              <a:latin typeface="Calibri Light"/>
              <a:cs typeface="Calibri Light"/>
            </a:rPr>
          </a:br>
          <a:r>
            <a:rPr lang="it-IT" dirty="0">
              <a:solidFill>
                <a:schemeClr val="tx1"/>
              </a:solidFill>
              <a:latin typeface="Calibri Light"/>
              <a:cs typeface="Calibri Light"/>
            </a:rPr>
            <a:t> </a:t>
          </a:r>
          <a:r>
            <a:rPr lang="it-IT" i="1" dirty="0">
              <a:solidFill>
                <a:schemeClr val="tx1"/>
              </a:solidFill>
              <a:latin typeface="Calibri Light"/>
              <a:cs typeface="Calibri Light"/>
            </a:rPr>
            <a:t>C-Sensor</a:t>
          </a:r>
          <a:endParaRPr lang="en-GB" dirty="0">
            <a:solidFill>
              <a:schemeClr val="tx1"/>
            </a:solidFill>
          </a:endParaRPr>
        </a:p>
      </dgm:t>
    </dgm:pt>
    <dgm:pt modelId="{362E46ED-A38A-41F5-AEE4-D51AF9B281FC}" type="parTrans" cxnId="{C7489D97-3E9C-4E82-913E-D5E9FFF03823}">
      <dgm:prSet/>
      <dgm:spPr/>
      <dgm:t>
        <a:bodyPr/>
        <a:lstStyle/>
        <a:p>
          <a:endParaRPr lang="en-GB"/>
        </a:p>
      </dgm:t>
    </dgm:pt>
    <dgm:pt modelId="{ABA1AFC9-2A23-48D9-8334-1E8F932F6BF7}" type="sibTrans" cxnId="{C7489D97-3E9C-4E82-913E-D5E9FFF03823}">
      <dgm:prSet/>
      <dgm:spPr/>
      <dgm:t>
        <a:bodyPr/>
        <a:lstStyle/>
        <a:p>
          <a:endParaRPr lang="en-GB"/>
        </a:p>
      </dgm:t>
    </dgm:pt>
    <dgm:pt modelId="{4A510987-05EF-4EBD-899E-7F218A5F0801}">
      <dgm:prSet phldrT="[Text]"/>
      <dgm:spPr>
        <a:solidFill>
          <a:schemeClr val="accent2">
            <a:lumMod val="40000"/>
            <a:lumOff val="60000"/>
          </a:schemeClr>
        </a:solidFill>
      </dgm:spPr>
      <dgm:t>
        <a:bodyPr/>
        <a:lstStyle/>
        <a:p>
          <a:pPr>
            <a:buSzPct val="80000"/>
          </a:pPr>
          <a:r>
            <a:rPr lang="it-IT" dirty="0">
              <a:solidFill>
                <a:schemeClr val="tx1"/>
              </a:solidFill>
              <a:latin typeface="Calibri Light"/>
              <a:cs typeface="Calibri Light"/>
            </a:rPr>
            <a:t>Estrazione </a:t>
          </a:r>
          <a:r>
            <a:rPr lang="it-IT" b="1" dirty="0">
              <a:solidFill>
                <a:schemeClr val="tx1"/>
              </a:solidFill>
              <a:latin typeface="Calibri Light"/>
              <a:cs typeface="Calibri Light"/>
            </a:rPr>
            <a:t>coefficienti di regressione </a:t>
          </a:r>
          <a:r>
            <a:rPr lang="it-IT" dirty="0">
              <a:solidFill>
                <a:schemeClr val="tx1"/>
              </a:solidFill>
              <a:latin typeface="Calibri Light"/>
              <a:cs typeface="Calibri Light"/>
            </a:rPr>
            <a:t>dalle Time Series</a:t>
          </a:r>
          <a:endParaRPr lang="en-GB" dirty="0">
            <a:solidFill>
              <a:schemeClr val="tx1"/>
            </a:solidFill>
          </a:endParaRPr>
        </a:p>
      </dgm:t>
    </dgm:pt>
    <dgm:pt modelId="{076D3C91-A9FC-46C8-A956-A63316F873C5}" type="parTrans" cxnId="{B5B56390-3ED0-4912-B512-DFC8FD163262}">
      <dgm:prSet/>
      <dgm:spPr/>
      <dgm:t>
        <a:bodyPr/>
        <a:lstStyle/>
        <a:p>
          <a:endParaRPr lang="en-GB"/>
        </a:p>
      </dgm:t>
    </dgm:pt>
    <dgm:pt modelId="{59AA2F77-54D8-4B42-BAAB-DCC4F173F3B9}" type="sibTrans" cxnId="{B5B56390-3ED0-4912-B512-DFC8FD163262}">
      <dgm:prSet/>
      <dgm:spPr/>
      <dgm:t>
        <a:bodyPr/>
        <a:lstStyle/>
        <a:p>
          <a:endParaRPr lang="en-GB"/>
        </a:p>
      </dgm:t>
    </dgm:pt>
    <dgm:pt modelId="{29B113CE-9AC9-408B-A560-DEC4D26A4582}" type="pres">
      <dgm:prSet presAssocID="{9F1E191A-26E8-421A-BC9B-87847E2E0D03}" presName="Name0" presStyleCnt="0">
        <dgm:presLayoutVars>
          <dgm:dir/>
          <dgm:animLvl val="lvl"/>
          <dgm:resizeHandles val="exact"/>
        </dgm:presLayoutVars>
      </dgm:prSet>
      <dgm:spPr/>
    </dgm:pt>
    <dgm:pt modelId="{905FDDF2-FAEA-4348-B109-BD8FF7F3B353}" type="pres">
      <dgm:prSet presAssocID="{AE691186-FCB8-4260-A1A9-139C08D02491}" presName="parTxOnly" presStyleLbl="node1" presStyleIdx="0" presStyleCnt="3">
        <dgm:presLayoutVars>
          <dgm:chMax val="0"/>
          <dgm:chPref val="0"/>
          <dgm:bulletEnabled val="1"/>
        </dgm:presLayoutVars>
      </dgm:prSet>
      <dgm:spPr/>
    </dgm:pt>
    <dgm:pt modelId="{E593DC2A-DDD0-4D9D-9162-690DF4F347B2}" type="pres">
      <dgm:prSet presAssocID="{126C5A96-68DC-49A6-A44C-1F89AFE73EE8}" presName="parTxOnlySpace" presStyleCnt="0"/>
      <dgm:spPr/>
    </dgm:pt>
    <dgm:pt modelId="{B464A526-7B3A-4B96-AF06-E93E35A9E845}" type="pres">
      <dgm:prSet presAssocID="{8818E380-1D31-4EA6-94A8-70E7FEFD087A}" presName="parTxOnly" presStyleLbl="node1" presStyleIdx="1" presStyleCnt="3">
        <dgm:presLayoutVars>
          <dgm:chMax val="0"/>
          <dgm:chPref val="0"/>
          <dgm:bulletEnabled val="1"/>
        </dgm:presLayoutVars>
      </dgm:prSet>
      <dgm:spPr/>
    </dgm:pt>
    <dgm:pt modelId="{7FD07BBC-7AD6-4A7C-8E27-D9FD66873702}" type="pres">
      <dgm:prSet presAssocID="{ABA1AFC9-2A23-48D9-8334-1E8F932F6BF7}" presName="parTxOnlySpace" presStyleCnt="0"/>
      <dgm:spPr/>
    </dgm:pt>
    <dgm:pt modelId="{0433799A-8076-409F-B35B-688CC6385AAC}" type="pres">
      <dgm:prSet presAssocID="{4A510987-05EF-4EBD-899E-7F218A5F0801}" presName="parTxOnly" presStyleLbl="node1" presStyleIdx="2" presStyleCnt="3">
        <dgm:presLayoutVars>
          <dgm:chMax val="0"/>
          <dgm:chPref val="0"/>
          <dgm:bulletEnabled val="1"/>
        </dgm:presLayoutVars>
      </dgm:prSet>
      <dgm:spPr/>
    </dgm:pt>
  </dgm:ptLst>
  <dgm:cxnLst>
    <dgm:cxn modelId="{082DDC3A-C2CD-4F4C-B972-D3B7FA07CF25}" srcId="{9F1E191A-26E8-421A-BC9B-87847E2E0D03}" destId="{AE691186-FCB8-4260-A1A9-139C08D02491}" srcOrd="0" destOrd="0" parTransId="{2DF8F38E-9A88-472C-8229-4944ACD43C31}" sibTransId="{126C5A96-68DC-49A6-A44C-1F89AFE73EE8}"/>
    <dgm:cxn modelId="{CD1B7D60-3EE3-40AE-9859-5C8A6615C825}" type="presOf" srcId="{9F1E191A-26E8-421A-BC9B-87847E2E0D03}" destId="{29B113CE-9AC9-408B-A560-DEC4D26A4582}" srcOrd="0" destOrd="0" presId="urn:microsoft.com/office/officeart/2005/8/layout/chevron1"/>
    <dgm:cxn modelId="{B5B56390-3ED0-4912-B512-DFC8FD163262}" srcId="{9F1E191A-26E8-421A-BC9B-87847E2E0D03}" destId="{4A510987-05EF-4EBD-899E-7F218A5F0801}" srcOrd="2" destOrd="0" parTransId="{076D3C91-A9FC-46C8-A956-A63316F873C5}" sibTransId="{59AA2F77-54D8-4B42-BAAB-DCC4F173F3B9}"/>
    <dgm:cxn modelId="{C7489D97-3E9C-4E82-913E-D5E9FFF03823}" srcId="{9F1E191A-26E8-421A-BC9B-87847E2E0D03}" destId="{8818E380-1D31-4EA6-94A8-70E7FEFD087A}" srcOrd="1" destOrd="0" parTransId="{362E46ED-A38A-41F5-AEE4-D51AF9B281FC}" sibTransId="{ABA1AFC9-2A23-48D9-8334-1E8F932F6BF7}"/>
    <dgm:cxn modelId="{832649BC-4067-4CBE-AC25-5E38307AC9C1}" type="presOf" srcId="{4A510987-05EF-4EBD-899E-7F218A5F0801}" destId="{0433799A-8076-409F-B35B-688CC6385AAC}" srcOrd="0" destOrd="0" presId="urn:microsoft.com/office/officeart/2005/8/layout/chevron1"/>
    <dgm:cxn modelId="{30224FED-EA8A-4C83-8B99-6DA06FA66397}" type="presOf" srcId="{8818E380-1D31-4EA6-94A8-70E7FEFD087A}" destId="{B464A526-7B3A-4B96-AF06-E93E35A9E845}" srcOrd="0" destOrd="0" presId="urn:microsoft.com/office/officeart/2005/8/layout/chevron1"/>
    <dgm:cxn modelId="{900559F3-B7E2-44D2-9619-C6F303C50E84}" type="presOf" srcId="{AE691186-FCB8-4260-A1A9-139C08D02491}" destId="{905FDDF2-FAEA-4348-B109-BD8FF7F3B353}" srcOrd="0" destOrd="0" presId="urn:microsoft.com/office/officeart/2005/8/layout/chevron1"/>
    <dgm:cxn modelId="{473C9AFF-6FDC-4849-AA48-8691B78D3A4A}" type="presParOf" srcId="{29B113CE-9AC9-408B-A560-DEC4D26A4582}" destId="{905FDDF2-FAEA-4348-B109-BD8FF7F3B353}" srcOrd="0" destOrd="0" presId="urn:microsoft.com/office/officeart/2005/8/layout/chevron1"/>
    <dgm:cxn modelId="{9DF6E75F-032C-41A9-A353-7DE7151DBBD1}" type="presParOf" srcId="{29B113CE-9AC9-408B-A560-DEC4D26A4582}" destId="{E593DC2A-DDD0-4D9D-9162-690DF4F347B2}" srcOrd="1" destOrd="0" presId="urn:microsoft.com/office/officeart/2005/8/layout/chevron1"/>
    <dgm:cxn modelId="{A223B50F-901F-4EE5-A73C-8C8EC14BA8DA}" type="presParOf" srcId="{29B113CE-9AC9-408B-A560-DEC4D26A4582}" destId="{B464A526-7B3A-4B96-AF06-E93E35A9E845}" srcOrd="2" destOrd="0" presId="urn:microsoft.com/office/officeart/2005/8/layout/chevron1"/>
    <dgm:cxn modelId="{31BDBD75-D0C6-4710-AB1D-871704A7FA9C}" type="presParOf" srcId="{29B113CE-9AC9-408B-A560-DEC4D26A4582}" destId="{7FD07BBC-7AD6-4A7C-8E27-D9FD66873702}" srcOrd="3" destOrd="0" presId="urn:microsoft.com/office/officeart/2005/8/layout/chevron1"/>
    <dgm:cxn modelId="{60BFB6CD-E64F-4F1D-85E7-D575639634F5}" type="presParOf" srcId="{29B113CE-9AC9-408B-A560-DEC4D26A4582}" destId="{0433799A-8076-409F-B35B-688CC6385AAC}"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3A86A6-E572-4491-9FE2-4D890BF24F6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FF38D72-9522-4BDB-A7C8-1421A6F471D0}">
      <dgm:prSet phldrT="[Text]" phldr="0" custT="1"/>
      <dgm:spPr/>
      <dgm:t>
        <a:bodyPr/>
        <a:lstStyle/>
        <a:p>
          <a:pPr rtl="0"/>
          <a:r>
            <a:rPr lang="en-US" sz="1300" b="1" dirty="0">
              <a:solidFill>
                <a:schemeClr val="tx1"/>
              </a:solidFill>
              <a:latin typeface="Calibri Light"/>
            </a:rPr>
            <a:t>CLUSTER 0 </a:t>
          </a:r>
          <a:r>
            <a:rPr lang="en-US" sz="1300" dirty="0">
              <a:solidFill>
                <a:schemeClr val="tx1"/>
              </a:solidFill>
              <a:latin typeface="Calibri Light"/>
            </a:rPr>
            <a:t>(viola)</a:t>
          </a:r>
        </a:p>
      </dgm:t>
    </dgm:pt>
    <dgm:pt modelId="{CA47EC79-E27A-4B88-A325-A3E33B6D46AF}" type="parTrans" cxnId="{6C82146A-F5C2-4790-BFCF-5B0648912F79}">
      <dgm:prSet/>
      <dgm:spPr/>
      <dgm:t>
        <a:bodyPr/>
        <a:lstStyle/>
        <a:p>
          <a:endParaRPr lang="en-US"/>
        </a:p>
      </dgm:t>
    </dgm:pt>
    <dgm:pt modelId="{DA08ADF9-BE37-4302-9B0E-BA4CE7E71FE2}" type="sibTrans" cxnId="{6C82146A-F5C2-4790-BFCF-5B0648912F79}">
      <dgm:prSet/>
      <dgm:spPr/>
      <dgm:t>
        <a:bodyPr/>
        <a:lstStyle/>
        <a:p>
          <a:endParaRPr lang="en-US"/>
        </a:p>
      </dgm:t>
    </dgm:pt>
    <dgm:pt modelId="{1F4719AD-38C6-4D24-A95F-0C2DAD965CCB}">
      <dgm:prSet phldrT="[Text]" phldr="0" custT="1"/>
      <dgm:spPr/>
      <dgm:t>
        <a:bodyPr/>
        <a:lstStyle/>
        <a:p>
          <a:pPr rtl="0"/>
          <a:r>
            <a:rPr lang="en-US" sz="1300" dirty="0">
              <a:solidFill>
                <a:schemeClr val="tx1"/>
              </a:solidFill>
              <a:latin typeface="Calibri Light"/>
            </a:rPr>
            <a:t> </a:t>
          </a:r>
          <a:r>
            <a:rPr lang="en-US" sz="1300" b="1" dirty="0">
              <a:solidFill>
                <a:schemeClr val="tx1"/>
              </a:solidFill>
              <a:latin typeface="Calibri Light"/>
            </a:rPr>
            <a:t>CLUSTER 1 </a:t>
          </a:r>
          <a:r>
            <a:rPr lang="en-US" sz="1300" dirty="0">
              <a:solidFill>
                <a:schemeClr val="tx1"/>
              </a:solidFill>
              <a:latin typeface="Calibri Light"/>
            </a:rPr>
            <a:t>(giallo)</a:t>
          </a:r>
          <a:endParaRPr lang="en-US" sz="1300" dirty="0">
            <a:solidFill>
              <a:schemeClr val="tx1"/>
            </a:solidFill>
          </a:endParaRPr>
        </a:p>
      </dgm:t>
    </dgm:pt>
    <dgm:pt modelId="{9FFE8BD5-9E35-4F2A-9D24-217B2AD999D9}" type="parTrans" cxnId="{18CC4305-9CDB-4E21-9E44-62B5F75AE8A0}">
      <dgm:prSet/>
      <dgm:spPr/>
      <dgm:t>
        <a:bodyPr/>
        <a:lstStyle/>
        <a:p>
          <a:endParaRPr lang="en-US"/>
        </a:p>
      </dgm:t>
    </dgm:pt>
    <dgm:pt modelId="{ECCC27F4-F8AB-4E62-9A25-29EE8E1CF7B1}" type="sibTrans" cxnId="{18CC4305-9CDB-4E21-9E44-62B5F75AE8A0}">
      <dgm:prSet/>
      <dgm:spPr/>
      <dgm:t>
        <a:bodyPr/>
        <a:lstStyle/>
        <a:p>
          <a:endParaRPr lang="en-US"/>
        </a:p>
      </dgm:t>
    </dgm:pt>
    <dgm:pt modelId="{EFDC7EF9-2864-438A-BD49-AB786FCB60B5}">
      <dgm:prSet phldrT="[Text]" phldr="0" custT="1"/>
      <dgm:spPr/>
      <dgm:t>
        <a:bodyPr/>
        <a:lstStyle/>
        <a:p>
          <a:pPr rtl="0"/>
          <a:r>
            <a:rPr lang="en-US" sz="1300" dirty="0"/>
            <a:t>Alti valori di max(NO2 1st max value), avg(O3), avg(NO2) e min(CO)</a:t>
          </a:r>
        </a:p>
      </dgm:t>
    </dgm:pt>
    <dgm:pt modelId="{66FFF5AC-51F4-43C2-AB1D-8A73114E2127}" type="parTrans" cxnId="{0EC458A6-8158-416A-AE11-568AB53D6CD2}">
      <dgm:prSet/>
      <dgm:spPr/>
      <dgm:t>
        <a:bodyPr/>
        <a:lstStyle/>
        <a:p>
          <a:endParaRPr lang="en-US"/>
        </a:p>
      </dgm:t>
    </dgm:pt>
    <dgm:pt modelId="{7C1F50FA-B484-40DC-984F-3A0CC4BC5EBC}" type="sibTrans" cxnId="{0EC458A6-8158-416A-AE11-568AB53D6CD2}">
      <dgm:prSet/>
      <dgm:spPr/>
      <dgm:t>
        <a:bodyPr/>
        <a:lstStyle/>
        <a:p>
          <a:endParaRPr lang="en-US"/>
        </a:p>
      </dgm:t>
    </dgm:pt>
    <dgm:pt modelId="{E198C73D-33B1-4AE1-8803-D63F9C266C64}">
      <dgm:prSet phldr="0" custT="1"/>
      <dgm:spPr/>
      <dgm:t>
        <a:bodyPr/>
        <a:lstStyle/>
        <a:p>
          <a:pPr rtl="0"/>
          <a:r>
            <a:rPr lang="en-US" sz="1300" dirty="0"/>
            <a:t>Alti valori di avg(SO2</a:t>
          </a:r>
          <a:r>
            <a:rPr lang="en-US" sz="1300" dirty="0">
              <a:latin typeface="Calibri Light"/>
            </a:rPr>
            <a:t>)</a:t>
          </a:r>
          <a:r>
            <a:rPr lang="en-US" sz="1300" dirty="0"/>
            <a:t> </a:t>
          </a:r>
          <a:r>
            <a:rPr lang="en-US" sz="1300" dirty="0">
              <a:latin typeface="Calibri Light"/>
            </a:rPr>
            <a:t>e </a:t>
          </a:r>
          <a:r>
            <a:rPr lang="en-US" sz="1300" dirty="0"/>
            <a:t>min(NO2</a:t>
          </a:r>
          <a:r>
            <a:rPr lang="en-US" sz="1300" dirty="0">
              <a:latin typeface="Calibri Light"/>
            </a:rPr>
            <a:t>); </a:t>
          </a:r>
          <a:r>
            <a:rPr lang="en-US" sz="1300" dirty="0"/>
            <a:t> Bassi valori di max(NO2 1st max value)</a:t>
          </a:r>
        </a:p>
      </dgm:t>
    </dgm:pt>
    <dgm:pt modelId="{3AA19A71-A8BB-4838-ADAC-47000363B2CE}" type="parTrans" cxnId="{ACBACADD-B849-4F36-9D40-389B217D7DE2}">
      <dgm:prSet/>
      <dgm:spPr/>
      <dgm:t>
        <a:bodyPr/>
        <a:lstStyle/>
        <a:p>
          <a:endParaRPr lang="en-GB"/>
        </a:p>
      </dgm:t>
    </dgm:pt>
    <dgm:pt modelId="{E2F7D6BD-D03E-4D4D-A70D-ECAE07BD1D61}" type="sibTrans" cxnId="{ACBACADD-B849-4F36-9D40-389B217D7DE2}">
      <dgm:prSet/>
      <dgm:spPr/>
      <dgm:t>
        <a:bodyPr/>
        <a:lstStyle/>
        <a:p>
          <a:endParaRPr lang="en-GB"/>
        </a:p>
      </dgm:t>
    </dgm:pt>
    <dgm:pt modelId="{EE040CEE-BF78-400C-BE39-D2C144585510}" type="pres">
      <dgm:prSet presAssocID="{113A86A6-E572-4491-9FE2-4D890BF24F66}" presName="linear" presStyleCnt="0">
        <dgm:presLayoutVars>
          <dgm:animLvl val="lvl"/>
          <dgm:resizeHandles val="exact"/>
        </dgm:presLayoutVars>
      </dgm:prSet>
      <dgm:spPr/>
    </dgm:pt>
    <dgm:pt modelId="{B0EB9D0A-71BE-4270-9238-1E1E606B6C23}" type="pres">
      <dgm:prSet presAssocID="{1FF38D72-9522-4BDB-A7C8-1421A6F471D0}" presName="parentText" presStyleLbl="node1" presStyleIdx="0" presStyleCnt="2">
        <dgm:presLayoutVars>
          <dgm:chMax val="0"/>
          <dgm:bulletEnabled val="1"/>
        </dgm:presLayoutVars>
      </dgm:prSet>
      <dgm:spPr/>
    </dgm:pt>
    <dgm:pt modelId="{7872E160-8AD1-41AE-AD9A-4E14BE715ACD}" type="pres">
      <dgm:prSet presAssocID="{1FF38D72-9522-4BDB-A7C8-1421A6F471D0}" presName="childText" presStyleLbl="revTx" presStyleIdx="0" presStyleCnt="2">
        <dgm:presLayoutVars>
          <dgm:bulletEnabled val="1"/>
        </dgm:presLayoutVars>
      </dgm:prSet>
      <dgm:spPr/>
    </dgm:pt>
    <dgm:pt modelId="{3229419A-42F9-4229-9AA8-90E9F49F28C8}" type="pres">
      <dgm:prSet presAssocID="{1F4719AD-38C6-4D24-A95F-0C2DAD965CCB}" presName="parentText" presStyleLbl="node1" presStyleIdx="1" presStyleCnt="2">
        <dgm:presLayoutVars>
          <dgm:chMax val="0"/>
          <dgm:bulletEnabled val="1"/>
        </dgm:presLayoutVars>
      </dgm:prSet>
      <dgm:spPr/>
    </dgm:pt>
    <dgm:pt modelId="{18EC374B-8BDE-422E-A313-4E4FD51F636A}" type="pres">
      <dgm:prSet presAssocID="{1F4719AD-38C6-4D24-A95F-0C2DAD965CCB}" presName="childText" presStyleLbl="revTx" presStyleIdx="1" presStyleCnt="2">
        <dgm:presLayoutVars>
          <dgm:bulletEnabled val="1"/>
        </dgm:presLayoutVars>
      </dgm:prSet>
      <dgm:spPr/>
    </dgm:pt>
  </dgm:ptLst>
  <dgm:cxnLst>
    <dgm:cxn modelId="{18CC4305-9CDB-4E21-9E44-62B5F75AE8A0}" srcId="{113A86A6-E572-4491-9FE2-4D890BF24F66}" destId="{1F4719AD-38C6-4D24-A95F-0C2DAD965CCB}" srcOrd="1" destOrd="0" parTransId="{9FFE8BD5-9E35-4F2A-9D24-217B2AD999D9}" sibTransId="{ECCC27F4-F8AB-4E62-9A25-29EE8E1CF7B1}"/>
    <dgm:cxn modelId="{B3F0170F-56B7-4BD6-BE92-9F633B805128}" type="presOf" srcId="{113A86A6-E572-4491-9FE2-4D890BF24F66}" destId="{EE040CEE-BF78-400C-BE39-D2C144585510}" srcOrd="0" destOrd="0" presId="urn:microsoft.com/office/officeart/2005/8/layout/vList2"/>
    <dgm:cxn modelId="{6C82146A-F5C2-4790-BFCF-5B0648912F79}" srcId="{113A86A6-E572-4491-9FE2-4D890BF24F66}" destId="{1FF38D72-9522-4BDB-A7C8-1421A6F471D0}" srcOrd="0" destOrd="0" parTransId="{CA47EC79-E27A-4B88-A325-A3E33B6D46AF}" sibTransId="{DA08ADF9-BE37-4302-9B0E-BA4CE7E71FE2}"/>
    <dgm:cxn modelId="{D076D998-DF01-4300-BA05-295204FB6DCD}" type="presOf" srcId="{E198C73D-33B1-4AE1-8803-D63F9C266C64}" destId="{7872E160-8AD1-41AE-AD9A-4E14BE715ACD}" srcOrd="0" destOrd="0" presId="urn:microsoft.com/office/officeart/2005/8/layout/vList2"/>
    <dgm:cxn modelId="{0EC458A6-8158-416A-AE11-568AB53D6CD2}" srcId="{1F4719AD-38C6-4D24-A95F-0C2DAD965CCB}" destId="{EFDC7EF9-2864-438A-BD49-AB786FCB60B5}" srcOrd="0" destOrd="0" parTransId="{66FFF5AC-51F4-43C2-AB1D-8A73114E2127}" sibTransId="{7C1F50FA-B484-40DC-984F-3A0CC4BC5EBC}"/>
    <dgm:cxn modelId="{BD04DDCF-8EE9-4225-A5CC-B4CB2C25C810}" type="presOf" srcId="{1FF38D72-9522-4BDB-A7C8-1421A6F471D0}" destId="{B0EB9D0A-71BE-4270-9238-1E1E606B6C23}" srcOrd="0" destOrd="0" presId="urn:microsoft.com/office/officeart/2005/8/layout/vList2"/>
    <dgm:cxn modelId="{D28C37DB-3D81-47F5-BE1F-AD6B036E517D}" type="presOf" srcId="{1F4719AD-38C6-4D24-A95F-0C2DAD965CCB}" destId="{3229419A-42F9-4229-9AA8-90E9F49F28C8}" srcOrd="0" destOrd="0" presId="urn:microsoft.com/office/officeart/2005/8/layout/vList2"/>
    <dgm:cxn modelId="{ACBACADD-B849-4F36-9D40-389B217D7DE2}" srcId="{1FF38D72-9522-4BDB-A7C8-1421A6F471D0}" destId="{E198C73D-33B1-4AE1-8803-D63F9C266C64}" srcOrd="0" destOrd="0" parTransId="{3AA19A71-A8BB-4838-ADAC-47000363B2CE}" sibTransId="{E2F7D6BD-D03E-4D4D-A70D-ECAE07BD1D61}"/>
    <dgm:cxn modelId="{BF8B08EF-CB85-4EB8-A288-B73DD25C3FD1}" type="presOf" srcId="{EFDC7EF9-2864-438A-BD49-AB786FCB60B5}" destId="{18EC374B-8BDE-422E-A313-4E4FD51F636A}" srcOrd="0" destOrd="0" presId="urn:microsoft.com/office/officeart/2005/8/layout/vList2"/>
    <dgm:cxn modelId="{C1E11448-4285-4D90-994F-D5A1148E5145}" type="presParOf" srcId="{EE040CEE-BF78-400C-BE39-D2C144585510}" destId="{B0EB9D0A-71BE-4270-9238-1E1E606B6C23}" srcOrd="0" destOrd="0" presId="urn:microsoft.com/office/officeart/2005/8/layout/vList2"/>
    <dgm:cxn modelId="{49588DF6-0979-4753-95ED-2B285B42B8BC}" type="presParOf" srcId="{EE040CEE-BF78-400C-BE39-D2C144585510}" destId="{7872E160-8AD1-41AE-AD9A-4E14BE715ACD}" srcOrd="1" destOrd="0" presId="urn:microsoft.com/office/officeart/2005/8/layout/vList2"/>
    <dgm:cxn modelId="{1316F834-8E06-4CAB-ACD8-DCA3E3A3BB2C}" type="presParOf" srcId="{EE040CEE-BF78-400C-BE39-D2C144585510}" destId="{3229419A-42F9-4229-9AA8-90E9F49F28C8}" srcOrd="2" destOrd="0" presId="urn:microsoft.com/office/officeart/2005/8/layout/vList2"/>
    <dgm:cxn modelId="{FA4C3CEC-4AF3-4374-BE23-B4B882973552}" type="presParOf" srcId="{EE040CEE-BF78-400C-BE39-D2C144585510}" destId="{18EC374B-8BDE-422E-A313-4E4FD51F636A}" srcOrd="3" destOrd="0" presId="urn:microsoft.com/office/officeart/2005/8/layout/vList2"/>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09594-0FF9-48BE-BDCE-7B62CF1C8959}">
      <dsp:nvSpPr>
        <dsp:cNvPr id="0" name=""/>
        <dsp:cNvSpPr/>
      </dsp:nvSpPr>
      <dsp:spPr>
        <a:xfrm>
          <a:off x="3770" y="567868"/>
          <a:ext cx="2194718" cy="877887"/>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it-IT" sz="2400" b="1" kern="1200" dirty="0">
              <a:solidFill>
                <a:schemeClr val="tx1"/>
              </a:solidFill>
            </a:rPr>
            <a:t>28 attributi</a:t>
          </a:r>
          <a:endParaRPr lang="en-GB" sz="2400" b="1" kern="1200" dirty="0">
            <a:solidFill>
              <a:schemeClr val="tx1"/>
            </a:solidFill>
          </a:endParaRPr>
        </a:p>
      </dsp:txBody>
      <dsp:txXfrm>
        <a:off x="442714" y="567868"/>
        <a:ext cx="1316831" cy="877887"/>
      </dsp:txXfrm>
    </dsp:sp>
    <dsp:sp modelId="{0679B86B-D2B6-477B-8B68-B3C6AEDF9D88}">
      <dsp:nvSpPr>
        <dsp:cNvPr id="0" name=""/>
        <dsp:cNvSpPr/>
      </dsp:nvSpPr>
      <dsp:spPr>
        <a:xfrm>
          <a:off x="1979017" y="567868"/>
          <a:ext cx="2194718" cy="877887"/>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it-IT" sz="1900" b="0" i="0" kern="1200" dirty="0">
              <a:solidFill>
                <a:schemeClr val="tx1"/>
              </a:solidFill>
              <a:latin typeface="Calibri Light" panose="020F0302020204030204" pitchFamily="34" charset="0"/>
              <a:cs typeface="Calibri Light" panose="020F0302020204030204" pitchFamily="34" charset="0"/>
            </a:rPr>
            <a:t>5 colonne per inquinante</a:t>
          </a:r>
          <a:endParaRPr lang="en-GB" sz="1900" kern="1200" dirty="0">
            <a:solidFill>
              <a:schemeClr val="tx1"/>
            </a:solidFill>
          </a:endParaRPr>
        </a:p>
      </dsp:txBody>
      <dsp:txXfrm>
        <a:off x="2417961" y="567868"/>
        <a:ext cx="1316831" cy="877887"/>
      </dsp:txXfrm>
    </dsp:sp>
    <dsp:sp modelId="{775736A8-0F41-40ED-A14A-4E8B483FFB29}">
      <dsp:nvSpPr>
        <dsp:cNvPr id="0" name=""/>
        <dsp:cNvSpPr/>
      </dsp:nvSpPr>
      <dsp:spPr>
        <a:xfrm>
          <a:off x="3954264" y="567868"/>
          <a:ext cx="2194718" cy="877887"/>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it-IT" sz="1900" b="0" i="0" kern="1200" dirty="0">
              <a:solidFill>
                <a:schemeClr val="tx1"/>
              </a:solidFill>
              <a:latin typeface="Calibri Light" panose="020F0302020204030204" pitchFamily="34" charset="0"/>
              <a:cs typeface="Calibri Light" panose="020F0302020204030204" pitchFamily="34" charset="0"/>
            </a:rPr>
            <a:t>4  geografiche</a:t>
          </a:r>
          <a:endParaRPr lang="en-GB" sz="1900" kern="1200" dirty="0">
            <a:solidFill>
              <a:schemeClr val="tx1"/>
            </a:solidFill>
          </a:endParaRPr>
        </a:p>
      </dsp:txBody>
      <dsp:txXfrm>
        <a:off x="4393208" y="567868"/>
        <a:ext cx="1316831" cy="877887"/>
      </dsp:txXfrm>
    </dsp:sp>
    <dsp:sp modelId="{F1F41CFD-81C8-46FD-854B-68B3D391272F}">
      <dsp:nvSpPr>
        <dsp:cNvPr id="0" name=""/>
        <dsp:cNvSpPr/>
      </dsp:nvSpPr>
      <dsp:spPr>
        <a:xfrm>
          <a:off x="5929510" y="567868"/>
          <a:ext cx="2194718" cy="877887"/>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1 temporale</a:t>
          </a:r>
          <a:endParaRPr lang="en-GB" sz="1900" kern="1200" dirty="0">
            <a:solidFill>
              <a:schemeClr val="tx1"/>
            </a:solidFill>
          </a:endParaRPr>
        </a:p>
      </dsp:txBody>
      <dsp:txXfrm>
        <a:off x="6368454" y="567868"/>
        <a:ext cx="1316831" cy="877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FDDF2-FAEA-4348-B109-BD8FF7F3B353}">
      <dsp:nvSpPr>
        <dsp:cNvPr id="0" name=""/>
        <dsp:cNvSpPr/>
      </dsp:nvSpPr>
      <dsp:spPr>
        <a:xfrm>
          <a:off x="1917" y="691548"/>
          <a:ext cx="2336271" cy="934508"/>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80000"/>
            <a:buNone/>
          </a:pPr>
          <a:r>
            <a:rPr lang="it-IT" sz="1200" b="1" i="0" kern="1200" dirty="0">
              <a:solidFill>
                <a:schemeClr val="tx1"/>
              </a:solidFill>
              <a:effectLst/>
              <a:latin typeface="+mn-lt"/>
            </a:rPr>
            <a:t>Eliminazione dei valori duplicati</a:t>
          </a:r>
          <a:r>
            <a:rPr lang="it-IT" sz="1200" b="0" i="0" kern="1200" dirty="0">
              <a:solidFill>
                <a:schemeClr val="tx1"/>
              </a:solidFill>
              <a:effectLst/>
              <a:latin typeface="+mn-lt"/>
            </a:rPr>
            <a:t>, con riferimento a Site </a:t>
          </a:r>
          <a:r>
            <a:rPr lang="it-IT" sz="1200" b="0" i="0" kern="1200" dirty="0" err="1">
              <a:solidFill>
                <a:schemeClr val="tx1"/>
              </a:solidFill>
              <a:effectLst/>
              <a:latin typeface="+mn-lt"/>
            </a:rPr>
            <a:t>Num</a:t>
          </a:r>
          <a:r>
            <a:rPr lang="it-IT" sz="1200" b="0" i="0" kern="1200" dirty="0">
              <a:solidFill>
                <a:schemeClr val="tx1"/>
              </a:solidFill>
              <a:effectLst/>
              <a:latin typeface="+mn-lt"/>
            </a:rPr>
            <a:t>, la data, County e CO AQI</a:t>
          </a:r>
          <a:endParaRPr lang="en-GB" sz="1200" b="1" kern="1200" dirty="0">
            <a:solidFill>
              <a:schemeClr val="tx1"/>
            </a:solidFill>
            <a:latin typeface="+mn-lt"/>
          </a:endParaRPr>
        </a:p>
      </dsp:txBody>
      <dsp:txXfrm>
        <a:off x="469171" y="691548"/>
        <a:ext cx="1401763" cy="934508"/>
      </dsp:txXfrm>
    </dsp:sp>
    <dsp:sp modelId="{B464A526-7B3A-4B96-AF06-E93E35A9E845}">
      <dsp:nvSpPr>
        <dsp:cNvPr id="0" name=""/>
        <dsp:cNvSpPr/>
      </dsp:nvSpPr>
      <dsp:spPr>
        <a:xfrm>
          <a:off x="2104561" y="691548"/>
          <a:ext cx="2336271" cy="934508"/>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80000"/>
            <a:buNone/>
          </a:pPr>
          <a:r>
            <a:rPr lang="it-IT" sz="1200" b="0" kern="1200" dirty="0">
              <a:solidFill>
                <a:schemeClr val="tx1"/>
              </a:solidFill>
              <a:latin typeface="Calibri Light"/>
              <a:cs typeface="Calibri Light"/>
            </a:rPr>
            <a:t>Calcolo della </a:t>
          </a:r>
          <a:r>
            <a:rPr lang="it-IT" sz="1200" b="1" kern="1200" dirty="0">
              <a:solidFill>
                <a:schemeClr val="tx1"/>
              </a:solidFill>
              <a:latin typeface="Calibri Light"/>
              <a:cs typeface="Calibri Light"/>
            </a:rPr>
            <a:t>media giornaliera </a:t>
          </a:r>
          <a:r>
            <a:rPr lang="it-IT" sz="1200" b="0" kern="1200" dirty="0">
              <a:solidFill>
                <a:schemeClr val="tx1"/>
              </a:solidFill>
              <a:latin typeface="Calibri Light"/>
              <a:cs typeface="Calibri Light"/>
            </a:rPr>
            <a:t>a livello di contea</a:t>
          </a:r>
          <a:endParaRPr lang="en-GB" sz="1200" kern="1200" dirty="0">
            <a:solidFill>
              <a:schemeClr val="tx1"/>
            </a:solidFill>
          </a:endParaRPr>
        </a:p>
      </dsp:txBody>
      <dsp:txXfrm>
        <a:off x="2571815" y="691548"/>
        <a:ext cx="1401763" cy="934508"/>
      </dsp:txXfrm>
    </dsp:sp>
    <dsp:sp modelId="{0433799A-8076-409F-B35B-688CC6385AAC}">
      <dsp:nvSpPr>
        <dsp:cNvPr id="0" name=""/>
        <dsp:cNvSpPr/>
      </dsp:nvSpPr>
      <dsp:spPr>
        <a:xfrm>
          <a:off x="4207205" y="691548"/>
          <a:ext cx="2336271" cy="934508"/>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80000"/>
            <a:buNone/>
          </a:pPr>
          <a:r>
            <a:rPr lang="it-IT" sz="1200" kern="1200" dirty="0">
              <a:solidFill>
                <a:schemeClr val="tx1"/>
              </a:solidFill>
              <a:latin typeface="Calibri Light"/>
              <a:cs typeface="Calibri Light"/>
            </a:rPr>
            <a:t>Creazione delle nuove variabili contenenti le </a:t>
          </a:r>
          <a:r>
            <a:rPr lang="it-IT" sz="1200" b="1" kern="1200" dirty="0">
              <a:solidFill>
                <a:schemeClr val="tx1"/>
              </a:solidFill>
              <a:latin typeface="Calibri Light"/>
              <a:cs typeface="Calibri Light"/>
            </a:rPr>
            <a:t>variazioni giornaliere</a:t>
          </a:r>
          <a:endParaRPr lang="en-GB" sz="1200" b="1" kern="1200" dirty="0">
            <a:solidFill>
              <a:schemeClr val="tx1"/>
            </a:solidFill>
          </a:endParaRPr>
        </a:p>
      </dsp:txBody>
      <dsp:txXfrm>
        <a:off x="4674459" y="691548"/>
        <a:ext cx="1401763" cy="934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FDDF2-FAEA-4348-B109-BD8FF7F3B353}">
      <dsp:nvSpPr>
        <dsp:cNvPr id="0" name=""/>
        <dsp:cNvSpPr/>
      </dsp:nvSpPr>
      <dsp:spPr>
        <a:xfrm>
          <a:off x="1756" y="497687"/>
          <a:ext cx="2139715" cy="855886"/>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SzPct val="80000"/>
            <a:buNone/>
          </a:pPr>
          <a:r>
            <a:rPr lang="it-IT" sz="1300" kern="1200" dirty="0">
              <a:solidFill>
                <a:schemeClr val="tx1"/>
              </a:solidFill>
              <a:latin typeface="Calibri Light"/>
              <a:cs typeface="Calibri Light"/>
            </a:rPr>
            <a:t>Creazione nuova colonna </a:t>
          </a:r>
          <a:r>
            <a:rPr lang="it-IT" sz="1300" b="1" i="1" kern="1200" dirty="0">
              <a:solidFill>
                <a:schemeClr val="tx1"/>
              </a:solidFill>
              <a:latin typeface="Calibri Light"/>
              <a:cs typeface="Calibri Light"/>
            </a:rPr>
            <a:t>C-Sensor</a:t>
          </a:r>
          <a:endParaRPr lang="en-GB" sz="1300" b="1" kern="1200" dirty="0">
            <a:solidFill>
              <a:schemeClr val="tx1"/>
            </a:solidFill>
          </a:endParaRPr>
        </a:p>
      </dsp:txBody>
      <dsp:txXfrm>
        <a:off x="429699" y="497687"/>
        <a:ext cx="1283829" cy="855886"/>
      </dsp:txXfrm>
    </dsp:sp>
    <dsp:sp modelId="{B464A526-7B3A-4B96-AF06-E93E35A9E845}">
      <dsp:nvSpPr>
        <dsp:cNvPr id="0" name=""/>
        <dsp:cNvSpPr/>
      </dsp:nvSpPr>
      <dsp:spPr>
        <a:xfrm>
          <a:off x="1927500" y="497687"/>
          <a:ext cx="2139715" cy="855886"/>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SzPct val="80000"/>
            <a:buNone/>
          </a:pPr>
          <a:r>
            <a:rPr lang="it-IT" sz="1300" b="0" kern="1200" dirty="0">
              <a:solidFill>
                <a:schemeClr val="tx1"/>
              </a:solidFill>
              <a:latin typeface="Calibri Light"/>
              <a:cs typeface="Calibri Light"/>
            </a:rPr>
            <a:t>Raggruppamento</a:t>
          </a:r>
          <a:r>
            <a:rPr lang="it-IT" sz="1300" kern="1200" dirty="0">
              <a:solidFill>
                <a:schemeClr val="tx1"/>
              </a:solidFill>
              <a:latin typeface="Calibri Light"/>
              <a:cs typeface="Calibri Light"/>
            </a:rPr>
            <a:t> misurazioni </a:t>
          </a:r>
          <a:r>
            <a:rPr lang="it-IT" sz="1300" b="1" kern="1200" dirty="0">
              <a:solidFill>
                <a:schemeClr val="tx1"/>
              </a:solidFill>
              <a:latin typeface="Calibri Light"/>
              <a:cs typeface="Calibri Light"/>
            </a:rPr>
            <a:t>per quadriennio </a:t>
          </a:r>
          <a:r>
            <a:rPr lang="it-IT" sz="1300" kern="1200" dirty="0">
              <a:solidFill>
                <a:schemeClr val="tx1"/>
              </a:solidFill>
              <a:latin typeface="Calibri Light"/>
              <a:cs typeface="Calibri Light"/>
            </a:rPr>
            <a:t>e</a:t>
          </a:r>
          <a:br>
            <a:rPr lang="it-IT" sz="1300" kern="1200" dirty="0">
              <a:solidFill>
                <a:schemeClr val="tx1"/>
              </a:solidFill>
              <a:latin typeface="Calibri Light"/>
              <a:cs typeface="Calibri Light"/>
            </a:rPr>
          </a:br>
          <a:r>
            <a:rPr lang="it-IT" sz="1300" kern="1200" dirty="0">
              <a:solidFill>
                <a:schemeClr val="tx1"/>
              </a:solidFill>
              <a:latin typeface="Calibri Light"/>
              <a:cs typeface="Calibri Light"/>
            </a:rPr>
            <a:t> </a:t>
          </a:r>
          <a:r>
            <a:rPr lang="it-IT" sz="1300" i="1" kern="1200" dirty="0">
              <a:solidFill>
                <a:schemeClr val="tx1"/>
              </a:solidFill>
              <a:latin typeface="Calibri Light"/>
              <a:cs typeface="Calibri Light"/>
            </a:rPr>
            <a:t>C-Sensor</a:t>
          </a:r>
          <a:endParaRPr lang="en-GB" sz="1300" kern="1200" dirty="0">
            <a:solidFill>
              <a:schemeClr val="tx1"/>
            </a:solidFill>
          </a:endParaRPr>
        </a:p>
      </dsp:txBody>
      <dsp:txXfrm>
        <a:off x="2355443" y="497687"/>
        <a:ext cx="1283829" cy="855886"/>
      </dsp:txXfrm>
    </dsp:sp>
    <dsp:sp modelId="{0433799A-8076-409F-B35B-688CC6385AAC}">
      <dsp:nvSpPr>
        <dsp:cNvPr id="0" name=""/>
        <dsp:cNvSpPr/>
      </dsp:nvSpPr>
      <dsp:spPr>
        <a:xfrm>
          <a:off x="3853244" y="497687"/>
          <a:ext cx="2139715" cy="855886"/>
        </a:xfrm>
        <a:prstGeom prst="chevron">
          <a:avLst/>
        </a:prstGeom>
        <a:solidFill>
          <a:schemeClr val="accent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SzPct val="80000"/>
            <a:buNone/>
          </a:pPr>
          <a:r>
            <a:rPr lang="it-IT" sz="1300" kern="1200" dirty="0">
              <a:solidFill>
                <a:schemeClr val="tx1"/>
              </a:solidFill>
              <a:latin typeface="Calibri Light"/>
              <a:cs typeface="Calibri Light"/>
            </a:rPr>
            <a:t>Estrazione </a:t>
          </a:r>
          <a:r>
            <a:rPr lang="it-IT" sz="1300" b="1" kern="1200" dirty="0">
              <a:solidFill>
                <a:schemeClr val="tx1"/>
              </a:solidFill>
              <a:latin typeface="Calibri Light"/>
              <a:cs typeface="Calibri Light"/>
            </a:rPr>
            <a:t>coefficienti di regressione </a:t>
          </a:r>
          <a:r>
            <a:rPr lang="it-IT" sz="1300" kern="1200" dirty="0">
              <a:solidFill>
                <a:schemeClr val="tx1"/>
              </a:solidFill>
              <a:latin typeface="Calibri Light"/>
              <a:cs typeface="Calibri Light"/>
            </a:rPr>
            <a:t>dalle Time Series</a:t>
          </a:r>
          <a:endParaRPr lang="en-GB" sz="1300" kern="1200" dirty="0">
            <a:solidFill>
              <a:schemeClr val="tx1"/>
            </a:solidFill>
          </a:endParaRPr>
        </a:p>
      </dsp:txBody>
      <dsp:txXfrm>
        <a:off x="4281187" y="497687"/>
        <a:ext cx="1283829" cy="855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9D0A-71BE-4270-9238-1E1E606B6C23}">
      <dsp:nvSpPr>
        <dsp:cNvPr id="0" name=""/>
        <dsp:cNvSpPr/>
      </dsp:nvSpPr>
      <dsp:spPr>
        <a:xfrm>
          <a:off x="0" y="8825"/>
          <a:ext cx="5424057" cy="3159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latin typeface="Calibri Light"/>
            </a:rPr>
            <a:t>CLUSTER 0 </a:t>
          </a:r>
          <a:r>
            <a:rPr lang="en-US" sz="1300" kern="1200" dirty="0">
              <a:solidFill>
                <a:schemeClr val="tx1"/>
              </a:solidFill>
              <a:latin typeface="Calibri Light"/>
            </a:rPr>
            <a:t>(viola)</a:t>
          </a:r>
        </a:p>
      </dsp:txBody>
      <dsp:txXfrm>
        <a:off x="15421" y="24246"/>
        <a:ext cx="5393215" cy="285058"/>
      </dsp:txXfrm>
    </dsp:sp>
    <dsp:sp modelId="{7872E160-8AD1-41AE-AD9A-4E14BE715ACD}">
      <dsp:nvSpPr>
        <dsp:cNvPr id="0" name=""/>
        <dsp:cNvSpPr/>
      </dsp:nvSpPr>
      <dsp:spPr>
        <a:xfrm>
          <a:off x="0" y="324725"/>
          <a:ext cx="542405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4" tIns="16510" rIns="92456" bIns="16510" numCol="1" spcCol="1270" anchor="t" anchorCtr="0">
          <a:noAutofit/>
        </a:bodyPr>
        <a:lstStyle/>
        <a:p>
          <a:pPr marL="114300" lvl="1" indent="-114300" algn="l" defTabSz="577850" rtl="0">
            <a:lnSpc>
              <a:spcPct val="90000"/>
            </a:lnSpc>
            <a:spcBef>
              <a:spcPct val="0"/>
            </a:spcBef>
            <a:spcAft>
              <a:spcPct val="20000"/>
            </a:spcAft>
            <a:buChar char="•"/>
          </a:pPr>
          <a:r>
            <a:rPr lang="en-US" sz="1300" kern="1200" dirty="0"/>
            <a:t>Alti valori di avg(SO2</a:t>
          </a:r>
          <a:r>
            <a:rPr lang="en-US" sz="1300" kern="1200" dirty="0">
              <a:latin typeface="Calibri Light"/>
            </a:rPr>
            <a:t>)</a:t>
          </a:r>
          <a:r>
            <a:rPr lang="en-US" sz="1300" kern="1200" dirty="0"/>
            <a:t> </a:t>
          </a:r>
          <a:r>
            <a:rPr lang="en-US" sz="1300" kern="1200" dirty="0">
              <a:latin typeface="Calibri Light"/>
            </a:rPr>
            <a:t>e </a:t>
          </a:r>
          <a:r>
            <a:rPr lang="en-US" sz="1300" kern="1200" dirty="0"/>
            <a:t>min(NO2</a:t>
          </a:r>
          <a:r>
            <a:rPr lang="en-US" sz="1300" kern="1200" dirty="0">
              <a:latin typeface="Calibri Light"/>
            </a:rPr>
            <a:t>); </a:t>
          </a:r>
          <a:r>
            <a:rPr lang="en-US" sz="1300" kern="1200" dirty="0"/>
            <a:t> Bassi valori di max(NO2 1st max value)</a:t>
          </a:r>
        </a:p>
      </dsp:txBody>
      <dsp:txXfrm>
        <a:off x="0" y="324725"/>
        <a:ext cx="5424057" cy="248400"/>
      </dsp:txXfrm>
    </dsp:sp>
    <dsp:sp modelId="{3229419A-42F9-4229-9AA8-90E9F49F28C8}">
      <dsp:nvSpPr>
        <dsp:cNvPr id="0" name=""/>
        <dsp:cNvSpPr/>
      </dsp:nvSpPr>
      <dsp:spPr>
        <a:xfrm>
          <a:off x="0" y="573125"/>
          <a:ext cx="5424057" cy="3159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dirty="0">
              <a:solidFill>
                <a:schemeClr val="tx1"/>
              </a:solidFill>
              <a:latin typeface="Calibri Light"/>
            </a:rPr>
            <a:t> </a:t>
          </a:r>
          <a:r>
            <a:rPr lang="en-US" sz="1300" b="1" kern="1200" dirty="0">
              <a:solidFill>
                <a:schemeClr val="tx1"/>
              </a:solidFill>
              <a:latin typeface="Calibri Light"/>
            </a:rPr>
            <a:t>CLUSTER 1 </a:t>
          </a:r>
          <a:r>
            <a:rPr lang="en-US" sz="1300" kern="1200" dirty="0">
              <a:solidFill>
                <a:schemeClr val="tx1"/>
              </a:solidFill>
              <a:latin typeface="Calibri Light"/>
            </a:rPr>
            <a:t>(giallo)</a:t>
          </a:r>
          <a:endParaRPr lang="en-US" sz="1300" kern="1200" dirty="0">
            <a:solidFill>
              <a:schemeClr val="tx1"/>
            </a:solidFill>
          </a:endParaRPr>
        </a:p>
      </dsp:txBody>
      <dsp:txXfrm>
        <a:off x="15421" y="588546"/>
        <a:ext cx="5393215" cy="285058"/>
      </dsp:txXfrm>
    </dsp:sp>
    <dsp:sp modelId="{18EC374B-8BDE-422E-A313-4E4FD51F636A}">
      <dsp:nvSpPr>
        <dsp:cNvPr id="0" name=""/>
        <dsp:cNvSpPr/>
      </dsp:nvSpPr>
      <dsp:spPr>
        <a:xfrm>
          <a:off x="0" y="889025"/>
          <a:ext cx="5424057"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4" tIns="16510" rIns="92456" bIns="16510" numCol="1" spcCol="1270" anchor="t" anchorCtr="0">
          <a:noAutofit/>
        </a:bodyPr>
        <a:lstStyle/>
        <a:p>
          <a:pPr marL="114300" lvl="1" indent="-114300" algn="l" defTabSz="577850" rtl="0">
            <a:lnSpc>
              <a:spcPct val="90000"/>
            </a:lnSpc>
            <a:spcBef>
              <a:spcPct val="0"/>
            </a:spcBef>
            <a:spcAft>
              <a:spcPct val="20000"/>
            </a:spcAft>
            <a:buChar char="•"/>
          </a:pPr>
          <a:r>
            <a:rPr lang="en-US" sz="1300" kern="1200" dirty="0"/>
            <a:t>Alti valori di max(NO2 1st max value), avg(O3), avg(NO2) e min(CO)</a:t>
          </a:r>
        </a:p>
      </dsp:txBody>
      <dsp:txXfrm>
        <a:off x="0" y="889025"/>
        <a:ext cx="5424057" cy="2484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6D5B04-96BA-4E99-A07A-6344C2A4D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81AC1C8-C905-4C0B-9B1C-3F339B8B8C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9C4B62-B483-4C48-A38A-EDAA965E6237}" type="datetimeFigureOut">
              <a:rPr lang="en-GB" smtClean="0"/>
              <a:t>15/01/2022</a:t>
            </a:fld>
            <a:endParaRPr lang="en-GB"/>
          </a:p>
        </p:txBody>
      </p:sp>
      <p:sp>
        <p:nvSpPr>
          <p:cNvPr id="4" name="Footer Placeholder 3">
            <a:extLst>
              <a:ext uri="{FF2B5EF4-FFF2-40B4-BE49-F238E27FC236}">
                <a16:creationId xmlns:a16="http://schemas.microsoft.com/office/drawing/2014/main" id="{17D6DB01-1B76-421C-93EB-C87BCADDD2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16E5CB7-7D3E-46B3-ADB7-F824CA19E1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23794F-58DA-42A9-A069-33E5CC8C7501}" type="slidenum">
              <a:rPr lang="en-GB" smtClean="0"/>
              <a:t>‹#›</a:t>
            </a:fld>
            <a:endParaRPr lang="en-GB"/>
          </a:p>
        </p:txBody>
      </p:sp>
    </p:spTree>
    <p:extLst>
      <p:ext uri="{BB962C8B-B14F-4D97-AF65-F5344CB8AC3E}">
        <p14:creationId xmlns:p14="http://schemas.microsoft.com/office/powerpoint/2010/main" val="243578095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09:03:52.507"/>
    </inkml:context>
    <inkml:brush xml:id="br0">
      <inkml:brushProperty name="width" value="0.05" units="cm"/>
      <inkml:brushProperty name="height" value="0.05" units="cm"/>
      <inkml:brushProperty name="color" value="#FFFFFF"/>
    </inkml:brush>
  </inkml:definitions>
  <inkml:trace contextRef="#ctx0" brushRef="#br0">153 180 24575,'6'-11'0,"1"1"0,0 1 0,1-1 0,0 1 0,0 0 0,1 1 0,17-13 0,-26 21 0,1 0 0,-1-1 0,0 1 0,1 0 0,-1 0 0,0 0 0,1 0 0,-1 0 0,0 0 0,1 0 0,-1 0 0,0 0 0,1 0 0,-1 0 0,0 0 0,1 0 0,-1 0 0,1 0 0,-1 0 0,0 0 0,1 0 0,-1 1 0,0-1 0,0 0 0,1 0 0,-1 0 0,0 0 0,1 1 0,-1-1 0,0 0 0,0 0 0,1 1 0,-1-1 0,0 0 0,0 1 0,0-1 0,1 0 0,-1 1 0,0-1 0,0 0 0,0 1 0,0-1 0,0 0 0,0 1 0,0-1 0,1 0 0,-1 1 0,0-1 0,0 0 0,-1 1 0,1-1 0,0 0 0,0 1 0,0-1 0,0 1 0,-1 24 0,-41 214 0,38-220 0,1-22 0,2-33 0,1 26 0,-1-64 0,-6-162 0,6 253 0,-1-1 0,0 0 0,-1 0 0,-5 17 0,0 1 0,-26 119 0,-70 192 0,94-325 0,10-20 0,0 0 0,0 0 0,0 0 0,0 0 0,0 0 0,0 1 0,0-1 0,-1 0 0,1 0 0,0 0 0,0 0 0,0 0 0,0 0 0,0 0 0,-1 1 0,1-1 0,0 0 0,0 0 0,0 0 0,0 0 0,0 0 0,-1 0 0,1 0 0,0 0 0,0 0 0,0 0 0,0 0 0,-1 0 0,1 0 0,0 0 0,0 0 0,0 0 0,0 0 0,-1 0 0,1 0 0,0 0 0,0-1 0,0 1 0,0 0 0,0 0 0,-1 0 0,1 0 0,0 0 0,0 0 0,0 0 0,0 0 0,0-1 0,0 1 0,-2-3 0,1 0 0,1 0 0,-1-1 0,0 1 0,1 0 0,-1-1 0,1 1 0,1-5 0,2-69 0,4 0 0,3 0 0,29-112 0,-31 161 0,-8 28 0,0 0 0,1 0 0,-1 0 0,0 0 0,0 0 0,0 1 0,0-1 0,0 0 0,0 0 0,0 0 0,0 0 0,0 0 0,1 0 0,-1 0 0,0 0 0,0 0 0,0 0 0,0 0 0,0 0 0,0 0 0,0 0 0,1 0 0,-1 0 0,0 0 0,0 0 0,0 0 0,0 0 0,0 0 0,0 0 0,0 0 0,1 0 0,-1 0 0,0 0 0,0 0 0,0 0 0,0-1 0,0 1 0,0 0 0,0 0 0,0 0 0,0 0 0,1 0 0,-1 0 0,0 0 0,0 0 0,0 0 0,0-1 0,0 1 0,0 0 0,0 0 0,0 0 0,0 0 0,0 0 0,0 0 0,0 0 0,0-1 0,0 1 0,0 0 0,0 0 0,0 0 0,0 0 0,0 0 0,0 0 0,3 15 0,-2 23 0,-10 210 0,9-299 0,11-298 0,-4 307 0,2 29 0,-8 13 0,-1 0 0,1 0 0,-1 0 0,1 0 0,-1 0 0,1 1 0,-1-1 0,1 0 0,-1 0 0,1 1 0,-1-1 0,1 0 0,-1 1 0,1-1 0,-1 0 0,1 1 0,-1-1 0,1 0 0,-1 1 0,0-1 0,1 1 0,-1-1 0,0 1 0,0-1 0,1 1 0,-1-1 0,0 1 0,0-1 0,1 2 0,5 11 0,0 1 0,-1 0 0,-1 1 0,5 23 0,7 68 0,-10-62 0,15 120 0,2-318 0,-21 143 0,2-14 0,1 1 0,1 0 0,16-39 0,-22 62 0,1-1 0,-1 1 0,1 0 0,0-1 0,-1 1 0,1 0 0,0 0 0,0 0 0,0-1 0,-1 1 0,1 0 0,1 0 0,-1 0 0,0 0 0,0 1 0,0-1 0,2-1 0,-2 2 0,-1 0 0,1 0 0,0 0 0,-1 1 0,1-1 0,-1 0 0,1 0 0,0 0 0,-1 1 0,1-1 0,-1 0 0,1 1 0,-1-1 0,1 0 0,-1 1 0,0-1 0,1 1 0,-1-1 0,1 1 0,-1-1 0,0 0 0,1 1 0,-1 0 0,0-1 0,0 1 0,1-1 0,-1 1 0,3 7 0,-1-1 0,0 0 0,0 1 0,0-1 0,0 9 0,3 55 0,-5 112 0,1-183 0,-1 1 0,0-1 0,0 1 0,0 0 0,0-1 0,0 1 0,0-1 0,0 1 0,0-1 0,0 1 0,0-1 0,0 1 0,0-1 0,0 1 0,0-1 0,0 1 0,0-1 0,-1 1 0,1-1 0,0 1 0,0-1 0,-1 1 0,1-1 0,0 1 0,-1-1 0,1 0 0,0 1 0,-1-1 0,0 1 0,-4-20 0,-16-168 0,2 244 0,-4 22 0,-61 142 0,67-191 0,13-24 0,2-7 0,4-15 0,10-26 0,19-34 0,4 2 0,3 0 0,3 3 0,86-114 0,-121 178 0,-2-1 0,2 1 0,-1 1 0,1-1 0,0 1 0,0 0 0,9-7 0,-15 13 0,0 0 0,1 0 0,-1 0 0,0-1 0,0 1 0,0 0 0,1 0 0,-1 0 0,0 0 0,0 0 0,1-1 0,-1 1 0,0 0 0,0 0 0,1 0 0,-1 0 0,0 0 0,0 0 0,1 0 0,-1 0 0,0 0 0,0 0 0,1 0 0,-1 0 0,0 0 0,0 0 0,1 0 0,-1 0 0,0 0 0,0 0 0,1 1 0,-1-1 0,0 0 0,0 0 0,1 0 0,-1 0 0,0 0 0,0 1 0,0-1 0,1 0 0,-1 0 0,0 0 0,0 1 0,0-1 0,0 0 0,0 0 0,1 1 0,-1-1 0,-1 19 0,-10 23 0,-13 23 0,-3-1 0,-2-1 0,-63 95 0,86-148 0,0-1 0,-1 1 0,0-2 0,0 1 0,-1-1 0,-14 12 0,22-20 0,-1 1 0,0-1 0,1 1 0,-1-1 0,0 0 0,1 1 0,-1-1 0,0 0 0,0 1 0,1-1 0,-1 0 0,0 0 0,0 0 0,1 0 0,-1 0 0,0 0 0,0 0 0,0 0 0,1 0 0,-1 0 0,0 0 0,0 0 0,1 0 0,-1-1 0,0 1 0,0 0 0,1-1 0,-1 1 0,0 0 0,1-1 0,-1 1 0,0-1 0,1 1 0,-1-1 0,1 0 0,-1 1 0,1-1 0,-1 1 0,1-1 0,-1 0 0,1 1 0,0-1 0,-1 0 0,1 0 0,0 1 0,-1-1 0,1 0 0,0-1 0,-7-40 0,8 13 0,1 0 0,1 1 0,1-1 0,2 1 0,0 0 0,2 1 0,2-1 0,0 2 0,2-1 0,0 1 0,2 1 0,20-28 0,-33 51 0,0 1 0,0-1 0,1 0 0,-1 0 0,0 1 0,1-1 0,0 1 0,-1-1 0,1 1 0,0 0 0,-1 0 0,1 0 0,0 0 0,0 0 0,0 0 0,0 0 0,3 0 0,-5 1 0,1 0 0,-1 0 0,1 0 0,-1 0 0,1 0 0,-1 0 0,1 1 0,-1-1 0,1 0 0,-1 0 0,1 1 0,-1-1 0,1 0 0,-1 1 0,1-1 0,-1 0 0,0 1 0,1-1 0,-1 1 0,0-1 0,1 0 0,-1 1 0,1 0 0,3 23 0,-5-6 0,0-1 0,-1 1 0,-2-1 0,1 1 0,-2-1 0,0 0 0,-15 30 0,14-36 0,3-13 0,9-20 0,6-3 0,1 1 0,1 0 0,1 1 0,1 0 0,28-30 0,-44 53 0,0-1 0,1 1 0,-1-1 0,0 1 0,1 0 0,-1-1 0,0 1 0,1-1 0,-1 1 0,1 0 0,-1 0 0,1-1 0,-1 1 0,1 0 0,-1 0 0,1-1 0,-1 1 0,1 0 0,-1 0 0,1 0 0,-1 0 0,1 0 0,-1 0 0,1 0 0,-1 0 0,1 0 0,0 0 0,-1 1 0,1 0 0,-1-1 0,0 1 0,0 0 0,0 0 0,1 0 0,-1 0 0,0 0 0,0 0 0,0-1 0,0 1 0,0 0 0,-1 0 0,1 0 0,0 0 0,0 0 0,-1 1 0,-6 22 0,-1-1 0,-2 0 0,-22 42 0,-49 65 0,62-101 0,-13 21 0,-3 0 0,-2-3 0,-44 45 0,76-87 0,-29 24 0,33-28 0,0 0 0,-1 0 0,1 0 0,-1 0 0,1 0 0,-1 0 0,1-1 0,-1 1 0,0 0 0,1-1 0,-1 0 0,0 1 0,1-1 0,-1 0 0,0 0 0,1 0 0,-1 0 0,0 0 0,1 0 0,-3-1 0,3 0 0,0 1 0,0-1 0,0 0 0,0 0 0,0 0 0,0 0 0,0 0 0,0 0 0,0 0 0,0 0 0,1 0 0,-1 0 0,0-1 0,1 1 0,-1 0 0,1 0 0,-1-1 0,1 1 0,0 0 0,-1-1 0,1 1 0,0-3 0,1-34 0,4 11 0,1 0 0,1 1 0,1-1 0,1 1 0,2 1 0,23-44 0,-3 18 0,2 1 0,42-48 0,-4 19 0,-64 72 0,0 1 0,0 0 0,1 0 0,0 0 0,1 1 0,-1 0 0,1 1 0,12-5 0,-19 8 0,-1 1 0,0-1 0,1 1 0,-1 0 0,1 0 0,-1 0 0,0 0 0,1 0 0,-1 0 0,0 0 0,1 0 0,-1 0 0,1 1 0,-1-1 0,0 0 0,1 1 0,-1-1 0,0 1 0,0 0 0,1-1 0,-1 1 0,1 1 0,0 0 0,0 0 0,0 0 0,0 0 0,-1 1 0,1-1 0,-1 1 0,1-1 0,-1 1 0,0 0 0,1 3 0,1 7 0,0 0 0,-1 0 0,1 21 0,-2-30 0,0 18 0,-1 0 0,-2 0 0,0 0 0,0 0 0,-2 0 0,-1-1 0,-12 35 0,12-43 0,0-1 0,-1 0 0,0 0 0,-1 0 0,0 0 0,-1-1 0,0-1 0,-1 1 0,0-1 0,0-1 0,-1 0 0,-1 0 0,-17 11 0,26-19 0,1 0 0,0 0 0,-1 0 0,1 0 0,-1 0 0,1 0 0,-1-1 0,0 1 0,1-1 0,-1 1 0,0-1 0,1 0 0,-1 0 0,0 1 0,1-1 0,-1 0 0,0-1 0,0 1 0,1 0 0,-1 0 0,0-1 0,1 1 0,-1-1 0,-2 0 0,2-1 0,1 0 0,-1 1 0,1-1 0,0 0 0,0 0 0,-1 1 0,1-1 0,0 0 0,0 0 0,1 0 0,-1-1 0,0 1 0,1 0 0,-1 0 0,1 0 0,0-3 0,-1-10 0,1 1 0,0-1 0,1 0 0,4-20 0,2 8 0,0 0 0,2 1 0,1 0 0,1 1 0,1 0 0,1 0 0,1 2 0,1 0 0,1 0 0,2 1 0,28-28 0,-45 49 0,3-3 0,-1 0 0,1 0 0,0 0 0,1 1 0,-1 0 0,1 0 0,-1 0 0,1 0 0,9-3 0,-13 6 0,-1-1 0,1 2 0,-1-1 0,1 0 0,-1 0 0,1 0 0,-1 0 0,1 0 0,-1 0 0,1 0 0,-1 0 0,0 1 0,1-1 0,-1 0 0,1 0 0,-1 1 0,1-1 0,-1 0 0,0 1 0,1-1 0,-1 0 0,0 1 0,1-1 0,-1 1 0,0-1 0,0 0 0,1 1 0,-1-1 0,0 1 0,0-1 0,0 1 0,0-1 0,0 1 0,1-1 0,-1 1 0,0-1 0,0 1 0,0-1 0,0 1 0,0-1 0,0 1 0,-1-1 0,1 1 0,0-1 0,0 0 0,0 1 0,-7 28 0,-8 11 0,-2-1 0,-2 0 0,-42 64 0,-88 97 0,120-165 0,-61 58 0,86-89 0,0-1 0,0 1 0,0-2 0,0 1 0,-1 0 0,-4 1 0,8-3 0,1-1 0,-1 0 0,1 0 0,0 0 0,-1 0 0,1 1 0,-1-1 0,1 0 0,-1 0 0,1 0 0,0 0 0,-1 0 0,1 0 0,-1 0 0,1-1 0,-1 1 0,1 0 0,0 0 0,-1 0 0,1 0 0,-1 0 0,1-1 0,0 1 0,-1 0 0,1 0 0,-1-1 0,1 1 0,0 0 0,0-1 0,-1 1 0,1 0 0,0-1 0,-1 1 0,1 0 0,0-1 0,0 1 0,0 0 0,-1-1 0,1 1 0,0-1 0,0 1 0,0-1 0,0 1 0,0 0 0,0-1 0,0 1 0,0-1 0,0 1 0,0-1 0,0 1 0,0-1 0,0 1 0,0 0 0,0-1 0,1 0 0,6-28 0,5-1 0,1 1 0,1 1 0,26-38 0,65-76 0,-78 108 0,1 2 0,2 1 0,1 2 0,2 1 0,0 1 0,2 2 0,61-34 0,-94 58 0,0-1 0,-1 1 0,1 1 0,0-1 0,0 0 0,0 0 0,0 1 0,0-1 0,0 1 0,0 0 0,0-1 0,1 1 0,-1 0 0,0 0 0,0 0 0,0 1 0,0-1 0,4 1 0,-5 0 0,0 1 0,0-1 0,0 0 0,0 0 0,0 1 0,0-1 0,-1 0 0,1 1 0,0-1 0,-1 1 0,1-1 0,-1 1 0,1-1 0,-1 1 0,0 0 0,0-1 0,0 1 0,0-1 0,0 1 0,0 0 0,0-1 0,0 1 0,-1-1 0,0 4 0,-2 14 0,-2-1 0,0 1 0,-1-1 0,-1 0 0,-1 0 0,-17 30 0,5-16 0,-2-1 0,-39 44 0,35-46 0,-2-2 0,-1-1 0,-48 33 0,56-45 0,-1-1 0,0 0 0,-1-2 0,-1 0 0,0-2 0,-33 9 0,54-17 0,0-1 0,0 1 0,0-1 0,0 1 0,0-1 0,0 0 0,-1 0 0,1 0 0,0 0 0,0-1 0,0 0 0,-4-1 0,6 2 0,-1-1 0,1 0 0,0 0 0,0 0 0,0 0 0,-1 0 0,1 0 0,0 0 0,1 0 0,-1-1 0,0 1 0,0 0 0,0 0 0,1-1 0,-1 1 0,1-1 0,-1 1 0,1 0 0,-1-1 0,1 1 0,0-1 0,0 1 0,0-1 0,0 1 0,0-1 0,0-1 0,1-9 0,1 1 0,0 0 0,0 0 0,1 0 0,1 0 0,-1 0 0,2 0 0,10-18 0,0 4 0,1 1 0,27-33 0,-28 41 0,0 0 0,1 1 0,0 1 0,19-13 0,-24 19 0,1 2 0,-1-1 0,1 1 0,0 1 0,0 0 0,1 0 0,-1 2 0,14-3 0,-24 5 0,0 1 0,-1 0 0,1-1 0,0 1 0,0 0 0,0 0 0,0 0 0,0 0 0,0 1 0,-1-1 0,1 0 0,0 1 0,0 0 0,-1-1 0,1 1 0,0 0 0,0 0 0,-1 0 0,1 0 0,-1 0 0,1 0 0,-1 0 0,0 0 0,3 3 0,-3-1 0,1 0 0,0 0 0,-1 0 0,0 1 0,0-1 0,0 0 0,0 1 0,0-1 0,-1 1 0,1-1 0,-1 1 0,0 3 0,-1 9 0,-1 0 0,0 0 0,-1 0 0,-9 26 0,12-40 0,-8 23 0,0-1 0,-1-1 0,-1 1 0,-25 39 0,61-124 0,9 3 0,2 2 0,2 1 0,68-71 0,-106 125 0,24-22 0,-25 23 0,1 0 0,-1-1 0,0 1 0,1 0 0,-1-1 0,0 1 0,1 0 0,-1 0 0,0-1 0,1 1 0,-1 0 0,1 0 0,-1 0 0,0-1 0,1 1 0,-1 0 0,1 0 0,-1 0 0,1 0 0,-1 0 0,1 0 0,-1 0 0,0 0 0,1 0 0,-1 0 0,1 0 0,-1 1 0,1-1 0,-1 0 0,1 0 0,-1 0 0,0 0 0,1 1 0,-1-1 0,0 0 0,1 0 0,-1 1 0,0-1 0,1 0 0,-1 1 0,0-1 0,1 0 0,-1 1 0,0-1 0,0 1 0,1-1 0,-1 0 0,0 1 0,0-1 0,0 1 0,0-1 0,0 1 0,0-1 0,0 0 0,1 1 0,-1-1 0,0 1 0,-1-1 0,1 1 0,0-1 0,0 1 0,0-1 0,0 1 0,-1 19 0,-2 1 0,0-1 0,-1 0 0,-1 0 0,-10 28 0,4-13 0,-10 32 0,-2-1 0,-4-1 0,-2-1 0,-3-1 0,-50 72 0,63-115 0,19-19 0,0-1 0,0 0 0,0 0 0,-1 0 0,1 0 0,0 0 0,0 0 0,0 0 0,-1 0 0,1 0 0,0 0 0,0 0 0,0 0 0,-1 0 0,1 0 0,0 0 0,0 0 0,0 0 0,0 0 0,-1 0 0,1 0 0,0 0 0,0 0 0,0 0 0,-1 0 0,1-1 0,0 1 0,0 0 0,0 0 0,0 0 0,0 0 0,-1 0 0,1-1 0,0 1 0,0 0 0,0 0 0,0 0 0,0 0 0,0-1 0,0 1 0,0 0 0,-1 0 0,1 0 0,0-1 0,0 1 0,0 0 0,0 0 0,0 0 0,0 0 0,0-1 0,0 1 0,0 0 0,1-6 0,-1 0 0,1 0 0,0 0 0,0 0 0,4-10 0,142-356 0,-79 213 0,-49 111 0,-6 14 0,32-60 0,-37 84 0,-3 11 0,-1 20 0,-6 57 0,-4 1 0,-25 122 0,23-168 0,6-31 0,-1-7 0,1-12 0,1-87 0,-3-33 0,-4 100 0,8 36 0,-1 1 0,1-1 0,0 0 0,0 1 0,0-1 0,0 1 0,-1-1 0,1 1 0,0-1 0,-1 0 0,1 1 0,0-1 0,-1 1 0,1-1 0,-1 1 0,1 0 0,-1-1 0,1 1 0,-1-1 0,1 1 0,-1 0 0,1 0 0,-1-1 0,1 1 0,-1 0 0,0 0 0,1 0 0,-1-1 0,1 1 0,-1 0 0,0 0 0,1 0 0,-1 0 0,1 0 0,-1 0 0,0 0 0,1 0 0,-1 1 0,0-1 0,1 0 0,-1 0 0,1 0 0,-1 1 0,1-1 0,-1 0 0,1 1 0,-1-1 0,1 0 0,-1 1 0,1-1 0,-1 1 0,1-1 0,-1 0 0,1 1 0,-1 0 0,-8 12 0,0-1 0,0 2 0,2-1 0,-1 1 0,2 0 0,0 0 0,-6 23 0,-1 0 0,-89 260 0,92-272 0,10-25 0,-1 0 0,1 0 0,0 0 0,0 0 0,0 0 0,0 0 0,-1 0 0,1 0 0,0 0 0,0 0 0,0 0 0,0 0 0,-1 0 0,1 0 0,0 0 0,0 0 0,0 0 0,0 0 0,0 0 0,0-1 0,-1 1 0,1 0 0,0 0 0,0 0 0,0 0 0,0 0 0,0 0 0,0-1 0,0 1 0,0 0 0,-1 0 0,1 0 0,0 0 0,0 0 0,0-1 0,0 1 0,0 0 0,0 0 0,0 0 0,0 0 0,0-1 0,0 1 0,0 0 0,0 0 0,0 0 0,0 0 0,0-1 0,0 1 0,0 0 0,1 0 0,-1 0 0,0 0 0,0 0 0,0-1 0,0 1 0,0 0 0,0 0 0,1 0 0,2-52 0,-2 44 0,10-375 0,9 537 0,-16-135 0,0 0 0,1 0 0,2-1 0,0 0 0,0 0 0,13 20 0,-20-38 0,0 1 0,0-1 0,0 1 0,1-1 0,-1 0 0,0 1 0,0-1 0,1 1 0,-1-1 0,0 1 0,1-1 0,-1 0 0,1 1 0,-1-1 0,0 0 0,1 0 0,-1 1 0,1-1 0,-1 0 0,1 0 0,-1 1 0,1-1 0,-1 0 0,1 0 0,-1 0 0,1 0 0,-1 0 0,2 0 0,6-12 0,0-28 0,-8 37 0,9-66 0,39-219 0,-44 280 0,-3 22 0,-3 27 0,-2 13 0,-8 184 0,13-220 0,3-30 0,2-30 0,0-251 0,-3 278 0,3 20 0,9 26 0,-14-29 0,18 37 0,1 0 0,2-1 0,2-1 0,1-1 0,2-1 0,2-1 0,1-2 0,42 36 0,-71-67 0,-1-1 0,1 1 0,0 0 0,-1 0 0,1-1 0,0 1 0,0-1 0,0 1 0,0-1 0,-1 1 0,1-1 0,0 1 0,0-1 0,0 0 0,0 1 0,0-1 0,0 0 0,0 0 0,2 0 0,-3 0 0,0-1 0,1 1 0,-1-1 0,0 0 0,0 1 0,0-1 0,1 1 0,-1-1 0,0 0 0,0 1 0,0-1 0,0 0 0,0 1 0,0-1 0,0 0 0,-1 1 0,1-1 0,0 0 0,0 1 0,0-1 0,-1 0 0,-20-48 0,19 44 0,-55-128 0,47 118 0,10 15 0,0 0 0,0 0 0,-1 0 0,1 0 0,0 0 0,0 0 0,0 1 0,-1-1 0,1 0 0,0 0 0,0 0 0,-1 0 0,1 0 0,0 0 0,0 0 0,0 1 0,-1-1 0,1 0 0,0 0 0,0 0 0,0 0 0,0 1 0,0-1 0,-1 0 0,1 0 0,0 0 0,0 1 0,0-1 0,0 0 0,0 0 0,0 0 0,0 1 0,0-1 0,0 0 0,0 0 0,0 1 0,-4 35 0,4-35 0,-11 138 0,8-116 0,-1-2 0,-1 1 0,-1 0 0,-11 25 0,16-43 0,-1 0 0,0 0 0,-1 0 0,1 0 0,-1-1 0,-3 5 0,6-8 0,0 1 0,-1-1 0,1 0 0,0 1 0,-1-1 0,1 0 0,-1 0 0,1 1 0,0-1 0,-1 0 0,1 0 0,-1 0 0,1 1 0,0-1 0,-1 0 0,1 0 0,-1 0 0,1 0 0,-1 0 0,1 0 0,-1 0 0,1 0 0,-1 0 0,1 0 0,-1-1 0,0 1 0,0-1 0,0 0 0,1 1 0,-1-1 0,0 0 0,1 0 0,-1 0 0,1 0 0,-1 1 0,0-1 0,1 0 0,0 0 0,-1 0 0,1 0 0,0 0 0,-1-2 0,-2-14 0,0-1 0,1 1 0,0-1 0,2 1 0,0-1 0,4-30 0,26-108 0,-24 133 0,1-12 0,3-10 0,21-60 0,-30 103 0,0 0 0,-1-1 0,1 1 0,0 0 0,0 0 0,1 0 0,-1 1 0,0-1 0,0 0 0,1 0 0,1-1 0,-2 3 0,-1-1 0,0 1 0,1 0 0,-1 0 0,0 0 0,1 0 0,-1 0 0,1 0 0,-1 0 0,0 0 0,1 0 0,-1 0 0,0 0 0,1 0 0,-1 0 0,0 0 0,1 0 0,-1 0 0,0 0 0,1 1 0,-1-1 0,0 0 0,1 0 0,-1 0 0,0 1 0,1-1 0,-1 0 0,0 0 0,0 1 0,1-1 0,-1 0 0,0 0 0,0 1 0,0-1 0,1 0 0,-1 1 0,0-1 0,0 1 0,2 4 0,1 1 0,-1 0 0,-1 0 0,1 0 0,-1 0 0,0 10 0,4 76 0,-10 131 0,1-198 0,4-25 0,0 0 0,0 0 0,0 0 0,-1 0 0,1 0 0,0 0 0,0 0 0,0 0 0,-1 0 0,1 0 0,0 0 0,0 0 0,0-1 0,-1 1 0,1 0 0,0 0 0,0 0 0,0 0 0,0 0 0,0-1 0,-1 1 0,1 0 0,0 0 0,0 0 0,0 0 0,0-1 0,0 1 0,0 0 0,0 0 0,0 0 0,0-1 0,0 1 0,0 0 0,0 0 0,0 0 0,0-1 0,0 1 0,0 0 0,0 0 0,0 0 0,0-1 0,0 1 0,0 0 0,0 0 0,0 0 0,0-1 0,-6-47 0,3-3 0,-18-88 0,21 137 0,-1-1 0,1 1 0,-1 0 0,1 0 0,-1 0 0,0-1 0,0 1 0,0 0 0,0 0 0,0 0 0,0 1 0,-1-1 0,-2-3 0,3 5 0,1 0 0,0-1 0,-1 1 0,1 0 0,-1 0 0,1 0 0,0 0 0,-1 0 0,1 0 0,-1 0 0,1 0 0,-1 0 0,1 0 0,0 0 0,-1 0 0,1 0 0,-1 1 0,1-1 0,0 0 0,-1 0 0,1 0 0,0 0 0,-1 1 0,1-1 0,0 0 0,-1 1 0,-13 17 0,-1 10 0,2 1 0,0 1 0,-9 35 0,-19 99 0,10-35 0,26-116 0,5-20 0,4-23 0,120-333 0,-118 347 0,-2 4 0,1 0 0,0 1 0,1-1 0,0 1 0,1 0 0,10-13 0,-17 24 0,0 0 0,0 0 0,0-1 0,0 1 0,0 0 0,0 0 0,1 0 0,-1-1 0,0 1 0,0 0 0,0 0 0,1 0 0,-1 0 0,0 0 0,0-1 0,0 1 0,1 0 0,-1 0 0,0 0 0,0 0 0,0 0 0,1 0 0,-1 0 0,0 0 0,0 0 0,1 0 0,-1 0 0,0 0 0,0 0 0,1 0 0,-1 0 0,0 0 0,0 0 0,1 0 0,-1 0 0,0 0 0,0 1 0,0-1 0,1 0 0,-1 0 0,0 0 0,0 0 0,0 0 0,0 1 0,1-1 0,-1 0 0,0 0 0,0 0 0,0 0 0,0 1 0,1-1 0,4 19 0,-3 26 0,-5 23 0,-2-1 0,-26 119 0,28-174 0,0-10 0,1-20 0,4-34 0,3 8 0,1-1 0,25-79 0,-23 105 0,-8 19 0,0-1 0,0 1 0,0 0 0,1 0 0,-1 0 0,0 0 0,0 0 0,0 0 0,0-1 0,0 1 0,0 0 0,0 0 0,0 0 0,1 0 0,-1 0 0,0 0 0,0 0 0,0 0 0,0 0 0,0 0 0,1 0 0,-1 0 0,0 0 0,0 0 0,0 0 0,0 0 0,0 0 0,1 0 0,-1 0 0,0 0 0,0 0 0,0 0 0,0 0 0,0 0 0,1 0 0,-1 0 0,0 0 0,0 0 0,0 0 0,0 0 0,0 0 0,0 1 0,1-1 0,-1 0 0,0 0 0,0 0 0,0 0 0,0 0 0,0 0 0,0 0 0,0 1 0,0-1 0,0 0 0,2 4 0,-1-1 0,0 1 0,-1 0 0,1 0 0,-1 0 0,1 0 0,-1 4 0,-4 62 0,-2 0 0,-17 75 0,2-23 0,57-232 0,3-65 0,-17 67 0,-14 90 0,-4 30 0,-2 35 0,-2-45 0,2 43 0,-3 1 0,-1-1 0,-14 76 0,7-96 0,9-25 0,0 1 0,0-1 0,0 0 0,0 0 0,0 0 0,0 0 0,0 1 0,0-1 0,0 0 0,0 0 0,0 0 0,0 0 0,-1 0 0,1 1 0,0-1 0,0 0 0,0 0 0,0 0 0,0 0 0,0 0 0,0 0 0,0 0 0,-1 0 0,1 1 0,0-1 0,0 0 0,0 0 0,0 0 0,0 0 0,-1 0 0,1 0 0,0 0 0,0 0 0,0 0 0,0 0 0,-1 0 0,1 0 0,0 0 0,0 0 0,0 0 0,0 0 0,0 0 0,-1 0 0,1 0 0,0 0 0,0 0 0,0 0 0,0 0 0,0-1 0,-1 1 0,1 0 0,0 0 0,0 0 0,0 0 0,0 0 0,0 0 0,0 0 0,-1-1 0,-4-13 0,1-20 0,0-20 0,4-1 0,1 1 0,3-1 0,17-82 0,-21 135 0,0 1 0,0-1 0,1 0 0,-1 1 0,1-1 0,0 0 0,-1 1 0,1-1 0,0 1 0,0-1 0,0 1 0,0-1 0,2-1 0,-3 3 0,1 0 0,-1 0 0,0 0 0,1 0 0,-1 0 0,1 0 0,-1 0 0,0 0 0,1 0 0,-1 1 0,0-1 0,1 0 0,-1 0 0,0 0 0,1 0 0,-1 1 0,0-1 0,1 0 0,-1 0 0,0 1 0,1-1 0,-1 0 0,0 1 0,0-1 0,1 0 0,-1 1 0,0-1 0,0 0 0,0 1 0,0-1 0,0 1 0,1-1 0,-1 0 0,0 1 0,3 8 0,-1-1 0,0 1 0,0-1 0,1 11 0,4 258 0,-7-138 0,2-208 0,2 1 0,3 0 0,3 0 0,4 1 0,22-69 0,-36 136 0,12-32 0,-5 26 0,0 19 0,-2 25 0,-1 0 0,-4 73 0,0-56 0,-2 190 0,1-666 0,-30 846 0,45-644 0,-10 174 0,-3 23 0,1 1 0,1-1 0,11-38 0,-11 65 0,0 1 0,-1-1 0,0 1 0,0 0 0,2 9 0,1 10 0,-2-12 0,-1-1 0,2 0 0,0 0 0,9 21 0,-13-33 0,0 0 0,0 0 0,0 1 0,0-1 0,0 0 0,1 0 0,-1 0 0,0 0 0,0 0 0,0 0 0,0 0 0,0 1 0,0-1 0,0 0 0,0 0 0,0 0 0,1 0 0,-1 0 0,0 0 0,0 0 0,0 0 0,0 0 0,0 0 0,0 0 0,1 0 0,-1 0 0,0 0 0,0 0 0,0 0 0,0 0 0,0 0 0,1 0 0,-1 0 0,0 0 0,0 0 0,0 0 0,0 0 0,0 0 0,1 0 0,-1 0 0,0 0 0,0 0 0,0 0 0,0 0 0,0 0 0,0 0 0,0 0 0,1-1 0,-1 1 0,0 0 0,0 0 0,0 0 0,0 0 0,6-12 0,1-15 0,4-37 0,-8 40 0,1 0 0,1 0 0,1 0 0,1 1 0,17-38 0,-24 61 0,0 0 0,0 0 0,1-1 0,-1 1 0,0 0 0,0 0 0,0 0 0,0-1 0,0 1 0,0 0 0,0 0 0,0 0 0,0 0 0,0-1 0,1 1 0,-1 0 0,0 0 0,0 0 0,0 0 0,0 0 0,1-1 0,-1 1 0,0 0 0,0 0 0,0 0 0,0 0 0,1 0 0,-1 0 0,0 0 0,0 0 0,0 0 0,1 0 0,-1 0 0,0 0 0,0 0 0,0 0 0,1 0 0,-1 0 0,0 0 0,0 0 0,0 0 0,1 0 0,-1 0 0,0 0 0,0 0 0,0 0 0,1 0 0,-1 0 0,0 1 0,0-1 0,1 0 0,5 15 0,0 22 0,5 175 0,-7-192 0,1-30 0,2-34 0,2-33 0,13-90 0,-23 166 0,1 0 0,0 0 0,0 0 0,0 0 0,1 0 0,-1 1 0,0-1 0,0 0 0,0 0 0,1 0 0,-1 0 0,0 0 0,1 0 0,-1 0 0,1 1 0,-1-1 0,1 0 0,0 0 0,0 0 0,3 24 0,0 94 0,-11 126 0,3-216 0,4-27 0,0 0 0,0 0 0,0 0 0,0 0 0,0 0 0,0-1 0,0 1 0,0 0 0,0 0 0,0 0 0,-1 0 0,1 0 0,0 0 0,0 0 0,0 0 0,0 0 0,0 0 0,0 0 0,0 0 0,0 0 0,0 0 0,0 0 0,0 0 0,0 0 0,0 0 0,0 0 0,-1 0 0,1 0 0,0 0 0,0 0 0,0 0 0,0 0 0,0 0 0,0 0 0,0 0 0,0 0 0,0 0 0,0 0 0,0 0 0,0 0 0,0 0 0,-1 0 0,1 0 0,0 0 0,0 0 0,0 0 0,0 0 0,0 0 0,0 0 0,0 0 0,0 0 0,0 0 0,0 1 0,-4-15 0,0-18 0,0-29 0,3 0 0,9-86 0,-7 215 0,-5-19 0,-18 179 0,23-295 0,27-220 0,-22 262 0,-5 26 0,0 0 0,-1 0 0,1 0 0,-1 0 0,1 0 0,-1 0 0,1 1 0,-1-1 0,0 0 0,0 0 0,1 1 0,-1-1 0,0 0 0,0 0 0,0 1 0,0-1 0,-1 2 0,49 362 0,-46-360 0,0-7 0,3-20 0,6-51 0,-8 46 0,-1 15 0,5-40 0,2 1 0,18-60 0,-15 91 0,-12 19 0,0 1 0,1 0 0,-1 0 0,0 0 0,0 0 0,1 0 0,-1 0 0,0 0 0,0 0 0,1 0 0,-1 0 0,0 0 0,1 0 0,-1 0 0,0 0 0,0 0 0,1 0 0,-1 0 0,0 1 0,0-1 0,1 0 0,-1 0 0,0 0 0,0 0 0,0 0 0,1 1 0,-1-1 0,0 0 0,0 0 0,0 0 0,1 1 0,-1-1 0,0 0 0,0 0 0,0 1 0,0-1 0,0 0 0,0 0 0,1 1 0,1 4 0,-1 0 0,1 0 0,-1 1 0,0-1 0,1 9 0,3 150 0,49-369 0,-48 184 0,-3 7 0,1-1 0,1 1 0,0 0 0,1 0 0,1 1 0,0 0 0,13-18 0,-20 30 0,0 1 0,1-1 0,-1 1 0,0 0 0,0-1 0,0 1 0,1 0 0,-1 0 0,0-1 0,1 1 0,-1 0 0,0-1 0,0 1 0,1 0 0,-1 0 0,0 0 0,1-1 0,-1 1 0,1 0 0,-1 0 0,0 0 0,1 0 0,-1 0 0,1 0 0,-1 0 0,0 0 0,1 0 0,-1 0 0,1 0 0,-1 0 0,0 0 0,1 0 0,-1 0 0,0 0 0,1 0 0,-1 0 0,1 0 0,-1 1 0,0-1 0,1 0 0,-1 0 0,0 0 0,1 1 0,-1-1 0,0 0 0,0 1 0,1-1 0,-1 0 0,0 0 0,0 1 0,1-1 0,-1 0 0,0 1 0,0-1 0,0 1 0,7 25 0,-5 9 0,-2 0 0,-1-1 0,-7 42 0,-24 102 0,23-145 0,9-33 0,0 0 0,0 0 0,0 0 0,0 0 0,0 0 0,0 1 0,0-1 0,0 0 0,0 0 0,0 0 0,0 0 0,0 0 0,0 1 0,0-1 0,0 0 0,0 0 0,0 0 0,0 0 0,0 0 0,0 0 0,0 1 0,0-1 0,0 0 0,0 0 0,0 0 0,-1 0 0,1 0 0,0 0 0,0 0 0,0 1 0,0-1 0,0 0 0,0 0 0,0 0 0,-1 0 0,1 0 0,0 0 0,0 0 0,0 0 0,0 0 0,0 0 0,-1 0 0,1 0 0,0 0 0,0 0 0,0 0 0,0 0 0,0 0 0,-1 0 0,1 0 0,0 0 0,0 0 0,0 0 0,0 0 0,0 0 0,0 0 0,-1 0 0,1 0 0,0 0 0,0 0 0,0-1 0,0 1 0,-4-13 0,1-21 0,3 1 0,0-1 0,3 1 0,0 0 0,3 0 0,11-43 0,-8 61 0,-8 15 0,-1 1 0,0-1 0,1 0 0,-1 0 0,0 0 0,1 0 0,-1 0 0,0 1 0,1-1 0,-1 0 0,0 0 0,0 0 0,1 1 0,-1-1 0,0 0 0,0 1 0,1-1 0,-1 0 0,0 0 0,0 1 0,0-1 0,0 0 0,0 1 0,1-1 0,-1 0 0,0 1 0,0-1 0,0 1 0,6 37 0,-5 19 0,-2-1 0,-2 1 0,-19 94 0,17-134 0,3-21 0,4-27 0,9-41 0,4 1 0,33-104 0,-38 152 0,-10 23 0,0 0 0,0 0 0,0 0 0,0-1 0,0 1 0,0 0 0,1 0 0,-1 0 0,0-1 0,0 1 0,0 0 0,0 0 0,0 0 0,0 0 0,0-1 0,0 1 0,0 0 0,0 0 0,1 0 0,-1 0 0,0 0 0,0 0 0,0-1 0,0 1 0,1 0 0,-1 0 0,0 0 0,0 0 0,0 0 0,0 0 0,1 0 0,-1 0 0,0 0 0,0 0 0,0 0 0,0 0 0,1 0 0,-1 0 0,0 0 0,0 0 0,0 0 0,1 0 0,-1 0 0,0 0 0,0 0 0,0 0 0,0 0 0,1 0 0,-1 0 0,0 0 0,0 0 0,0 0 0,0 1 0,1-1 0,-1 0 0,0 0 0,0 0 0,0 0 0,0 0 0,0 1 0,0-1 0,0 0 0,1 0 0,-1 0 0,0 0 0,0 1 0,0-1 0,0 0 0,0 0 0,3 17 0,0 168 0,-3-57 0,4-107 0,-4-21 0,0 0 0,0 0 0,0 0 0,1 0 0,-1 1 0,0-1 0,0 0 0,0 0 0,1 0 0,-1 0 0,0 0 0,0 0 0,1 0 0,-1 0 0,0-1 0,0 1 0,0 0 0,1 0 0,-1 0 0,0 0 0,0 0 0,0 0 0,1 0 0,-1 0 0,0-1 0,0 1 0,0 0 0,0 0 0,1 0 0,-1 0 0,0 0 0,0-1 0,0 1 0,0 0 0,0 0 0,0 0 0,0-1 0,1 1 0,-1 0 0,0 0 0,0 0 0,0-1 0,0 1 0,15-39 0,5-33 0,46-133 0,-51 175 0,-15 30 0,0-1 0,0 1 0,0 0 0,0 0 0,0-1 0,0 1 0,0 0 0,0 0 0,1-1 0,-1 1 0,0 0 0,0 0 0,0-1 0,1 1 0,-1 0 0,0 0 0,0 0 0,0 0 0,1-1 0,-1 1 0,0 0 0,0 0 0,1 0 0,-1 0 0,0 0 0,0 0 0,1 0 0,-1-1 0,0 1 0,0 0 0,1 0 0,-1 0 0,0 0 0,1 0 0,-1 0 0,0 0 0,0 0 0,1 1 0,-1-1 0,0 0 0,0 0 0,1 0 0,-1 0 0,0 0 0,0 0 0,1 0 0,-1 1 0,7 17 0,-3 27 0,-5 327 0,4-411 0,2 1 0,1 0 0,2 0 0,2 0 0,1 1 0,2 1 0,30-60 0,-39 87 0,1 1 0,0-1 0,0 1 0,1 0 0,0 0 0,1 1 0,-1-1 0,12-7 0,-17 14 0,0 0 0,0 0 0,0 1 0,0-1 0,0 0 0,0 1 0,0 0 0,0-1 0,1 1 0,-1-1 0,0 1 0,0 0 0,0 0 0,1 0 0,-1 0 0,0 0 0,0 0 0,1 0 0,-1 0 0,0 0 0,0 1 0,0-1 0,1 0 0,-1 1 0,0-1 0,0 1 0,0-1 0,0 1 0,0 0 0,0-1 0,0 1 0,0 0 0,0 0 0,0 0 0,0 0 0,-1-1 0,1 1 0,0 1 0,0-1 0,0 2 0,3 3 0,-1 1 0,0 0 0,-1 0 0,0 1 0,2 11 0,3 30 0,-2 0 0,-4 96 0,1 20 0,0-213 0,12-77 0,-10 97 0,3-30 0,-2 6 0,3-1 0,27-96 0,-23 127 0,-12 22 0,0 0 0,0 0 0,0 0 0,0-1 0,0 1 0,1 0 0,-1 0 0,0 0 0,0 0 0,0 0 0,1 0 0,-1 0 0,0 0 0,0 0 0,0 0 0,0 0 0,1 0 0,-1 0 0,0 0 0,0 0 0,0 0 0,1 0 0,-1 0 0,0 0 0,0 0 0,0 0 0,0 0 0,1 0 0,-1 0 0,0 1 0,0-1 0,0 0 0,0 0 0,1 0 0,-1 0 0,0 0 0,0 0 0,0 1 0,0-1 0,0 0 0,0 0 0,0 0 0,1 0 0,-1 1 0,0-1 0,0 0 0,0 0 0,0 0 0,0 0 0,0 1 0,7 43 0,15 271 0,-18-292 0,-1-16 0,2-13 0,1-22 0,7-47 0,-4 10 0,-2 29 0,4-24 0,24-76 0,-24 116 0,-11 20 0,0-1 0,0 1 0,0 0 0,0 0 0,0 0 0,1 0 0,-1-1 0,0 1 0,0 0 0,0 0 0,1 0 0,-1 0 0,0 0 0,0 0 0,0 0 0,1 0 0,-1 0 0,0-1 0,0 1 0,0 0 0,1 0 0,-1 0 0,0 0 0,0 0 0,0 0 0,1 0 0,-1 0 0,0 1 0,0-1 0,0 0 0,1 0 0,-1 0 0,0 0 0,0 0 0,0 0 0,1 0 0,-1 0 0,0 0 0,0 1 0,0-1 0,0 0 0,1 0 0,0 4 0,1-1 0,-1 0 0,1 0 0,-1 1 0,0-1 0,-1 1 0,1-1 0,0 6 0,11 150 0,-8-87 0,14 76 0,-16-231 0,-3 24 0,-1 19 0,6-60 0,0 88 0,-1 17 0,3 20 0,0 207 0,-5-195 0,-3-91 0,0 28 0,1 0 0,1 1 0,2-1 0,4-26 0,-2 83 0,-1 57 0,5 89 0,-17-459 0,10 529 0,2-332 0,16-88 0,-14 150 0,-5 23 0,0 0 0,1 0 0,-1 0 0,0 0 0,0 0 0,0 0 0,0 0 0,1 0 0,-1 0 0,0 0 0,0 0 0,0 0 0,1 0 0,-1 0 0,0 0 0,0 0 0,0 1 0,0-1 0,0 0 0,1 0 0,-1 0 0,0 0 0,0 0 0,0 0 0,0 0 0,0 0 0,1 1 0,-1-1 0,0 0 0,0 0 0,0 0 0,0 0 0,0 0 0,0 1 0,0-1 0,0 0 0,0 0 0,0 0 0,0 0 0,0 1 0,1-1 0,-1 0 0,0 0 0,0 0 0,0 0 0,0 1 0,-1-1 0,1 0 0,0 0 0,0 0 0,0 1 0,7 42 0,-1 64 0,-6-106 0,-1-1 0,1 1 0,0-1 0,0 1 0,0-1 0,0 0 0,0 1 0,0-1 0,0 1 0,0-1 0,0 1 0,0-1 0,0 0 0,0 1 0,1-1 0,-1 1 0,0-1 0,0 0 0,0 1 0,0-1 0,1 1 0,-1-1 0,0 0 0,0 1 0,1-1 0,-1 0 0,0 0 0,1 1 0,-1-1 0,0 0 0,1 0 0,-1 1 0,1-1 0,7-13 0,5-29 0,25-124 0,-34 156 0,-4 22 0,-4 26 0,-6 21 0,-2 0 0,-36 101 0,48-160 0,-13 27 0,5-21 0,1-19 0,-3-47 0,-3-73 0,4 22 0,2 66 0,4 30 0,3 26 0,2 32 0,2-1 0,13 62 0,-16-102 0,-1 0 0,1 0 0,-1 0 0,1 0 0,0 0 0,0 0 0,0 0 0,0-1 0,0 1 0,0 0 0,0-1 0,0 1 0,1 0 0,1 1 0,7-4 0,1-15 0,-4 0 0,-1 0 0,-1 0 0,0-1 0,-1 1 0,-1-1 0,-1 0 0,0 0 0,-1-18 0,-1 34 0,0 0 0,0 0 0,0 0 0,0 0 0,0 1 0,0-1 0,0 0 0,0 0 0,0 0 0,0 0 0,0 0 0,-1 0 0,1 1 0,0-1 0,-1 0 0,1 0 0,0 0 0,-1 1 0,1-1 0,-1 0 0,1 0 0,-1 1 0,0-1 0,-1-1 0,1 3 0,0-1 0,1 0 0,-1 0 0,0 1 0,0-1 0,0 0 0,0 1 0,1-1 0,-1 1 0,0-1 0,0 1 0,1-1 0,-1 1 0,0 0 0,1-1 0,-1 1 0,0 0 0,1-1 0,-1 2 0,-29 46 0,28-44 0,-6 10 0,-2 3 0,1 0 0,0 1 0,1 0 0,1 0 0,1 1 0,-5 23 0,13-35 0,4-12 0,7-13 0,-5 3 0,-1-1 0,0 0 0,-1 0 0,0 0 0,-2-1 0,0 0 0,-1 0 0,0 0 0,-1 0 0,-2-28 0,1 44 0,-1 0 0,0 0 0,0 0 0,0 0 0,0 0 0,0 0 0,-1 0 0,1 0 0,0 0 0,0 0 0,-1 0 0,1 0 0,0 0 0,-1 0 0,1 0 0,-1 0 0,0 0 0,1 1 0,-1-1 0,0 0 0,1 0 0,-1 1 0,-1-2 0,1 2 0,0-1 0,0 1 0,0 0 0,0 0 0,0 0 0,0 0 0,0 0 0,0 1 0,0-1 0,-1 0 0,1 0 0,0 1 0,0-1 0,1 0 0,-1 1 0,0-1 0,0 1 0,-2 1 0,-6 4 0,1 2 0,-1-1 0,-10 13 0,17-18 0,-21 23 0,1 2 0,2 0 0,0 1 0,2 1 0,1 1 0,1 1 0,-18 51 0,32-75 0,0 0 0,0 1 0,1-1 0,0 0 0,0 13 0,1-19 0,0 0 0,0 0 0,0 0 0,1 0 0,-1 0 0,0 0 0,0 0 0,1 0 0,-1 0 0,0 0 0,1 0 0,-1 0 0,1 0 0,0 0 0,-1 0 0,1-1 0,0 1 0,-1 0 0,2 0 0,-1 0 0,0-1 0,0 0 0,0 1 0,0-1 0,1 0 0,-1 0 0,0 0 0,0 0 0,0 0 0,0 0 0,0 0 0,0-1 0,1 1 0,-1 0 0,0 0 0,0-1 0,0 1 0,0-1 0,0 1 0,0-1 0,0 0 0,1 0 0,6-5 0,-1 1 0,0-1 0,0-1 0,0 1 0,-1-1 0,0-1 0,0 1 0,0-1 0,-1 0 0,4-9 0,-3 6 0,-1 0 0,0-1 0,-1 1 0,0-1 0,-1 0 0,0 0 0,1-16 0,-3 27 0,-1-1 0,0 1 0,0 0 0,0-1 0,1 1 0,-1 0 0,-1-1 0,1 1 0,0 0 0,0-1 0,0 1 0,-1 0 0,1 0 0,0-1 0,-1 1 0,0 0 0,1 0 0,-1 0 0,0-1 0,1 1 0,-1 0 0,0 0 0,0 0 0,0 0 0,0 0 0,0 1 0,0-1 0,0 0 0,0 0 0,0 1 0,0-1 0,-1 0 0,1 1 0,0-1 0,0 1 0,-1 0 0,1-1 0,0 1 0,0 0 0,-1 0 0,1 0 0,0 0 0,-3 0 0,-1 1 0,0 0 0,1 0 0,-1 0 0,0 0 0,1 1 0,0 0 0,-1 0 0,1 0 0,0 0 0,0 1 0,-4 3 0,2-1 0,1 1 0,0 0 0,0 0 0,1 0 0,-1 0 0,1 1 0,1-1 0,-6 14 0,7-16 0,0 1 0,1-1 0,-1 1 0,1 0 0,0-1 0,0 1 0,1 0 0,0 0 0,0 0 0,0-1 0,0 1 0,1 0 0,-1 0 0,1-1 0,2 7 0,-2-10 0,0 1 0,0 0 0,1-1 0,-1 1 0,0-1 0,1 1 0,0-1 0,-1 1 0,1-1 0,0 0 0,-1 0 0,1 0 0,0 0 0,0 0 0,0 0 0,0-1 0,0 1 0,0 0 0,0-1 0,0 0 0,0 0 0,0 1 0,0-1 0,0 0 0,0 0 0,4-1 0,0 0 0,-1 1 0,0-1 0,0-1 0,0 1 0,0 0 0,0-1 0,0 0 0,-1 0 0,9-6 0,-9 4 0,1 0 0,-1 0 0,0 0 0,0-1 0,-1 0 0,1 0 0,-1 0 0,0 0 0,-1 0 0,1-1 0,-1 1 0,0-1 0,0 0 0,-1 1 0,1-10 0,-1 11 0,0 1 0,-1-1 0,0 1 0,0-1 0,0 1 0,0-1 0,-1 1 0,1-1 0,-1 1 0,0-1 0,0 1 0,0 0 0,-1-1 0,1 1 0,-1 0 0,1 0 0,-1 0 0,0 0 0,0 0 0,-1 0 0,1 1 0,-1-1 0,1 1 0,-1-1 0,0 1 0,-5-3 0,0 1 0,0 1 0,-1 1 0,1-1 0,-1 2 0,1-1 0,-1 1 0,1 0 0,-1 1 0,0 0 0,1 0 0,-1 1 0,0 0 0,1 1 0,-1-1 0,-13 6 0,11-3 0,1-1 0,0 2 0,0-1 0,0 2 0,1-1 0,0 1 0,0 0 0,0 1 0,1 0 0,0 1 0,0 0 0,-7 8 0,14-14 0,0-1 0,0 1 0,0-1 0,0 1 0,0 0 0,0-1 0,0 1 0,0 0 0,1 0 0,-1 0 0,1 0 0,-1-1 0,1 1 0,0 0 0,-1 0 0,1 0 0,0 0 0,0 0 0,1 2 0,0-2 0,-1-1 0,1 0 0,0 1 0,0-1 0,0 0 0,0 0 0,0 0 0,0 1 0,0-1 0,0 0 0,0-1 0,0 1 0,0 0 0,1 0 0,-1 0 0,0-1 0,1 1 0,-1-1 0,2 1 0,3 1 0,1-1 0,-1 0 0,0 0 0,0 0 0,1-1 0,-1 0 0,0 0 0,0-1 0,1 0 0,7-2 0,0-1 0,-1-2 0,0 1 0,0-2 0,0 0 0,-1 0 0,0-1 0,20-17 0,-25 19 0,-1 0 0,0 0 0,0 0 0,-1-1 0,1 0 0,-1 0 0,-1 0 0,0 0 0,0-1 0,0 0 0,-1 0 0,0 0 0,0 0 0,1-12 0,-3 19 0,-1 0 0,0 0 0,0 0 0,0 0 0,0 0 0,0 0 0,0 0 0,0 0 0,0-1 0,0 1 0,0 0 0,-1 0 0,1 0 0,0 0 0,-1 0 0,1 0 0,-1 0 0,1 0 0,-1 0 0,1 1 0,-1-1 0,0 0 0,0 0 0,1 0 0,-1 1 0,0-1 0,-1-1 0,0 2 0,0-1 0,0 0 0,0 1 0,-1-1 0,1 1 0,0 0 0,0 0 0,0 0 0,-1 0 0,1 0 0,0 1 0,-4 0 0,-9 3 0,1 1 0,0 0 0,-16 9 0,25-12 0,4-1 0,-114 60 0,106-55 0,0 0 0,0 0 0,0 1 0,1 1 0,0-1 0,0 1 0,1 0 0,0 1 0,-11 17 0,18-25 0,-1 0 0,0 0 0,1 0 0,-1 0 0,1 0 0,0 0 0,-1 0 0,1 1 0,0-1 0,-1 0 0,1 0 0,0 0 0,0 1 0,0-1 0,0 0 0,0 0 0,1 1 0,-1-1 0,0 0 0,0 0 0,1 0 0,-1 0 0,1 1 0,-1-1 0,1 1 0,1-1 0,-1 0 0,0 0 0,1 0 0,-1 0 0,1 0 0,0 0 0,-1 0 0,1 0 0,0 0 0,-1-1 0,1 1 0,0-1 0,0 0 0,3 1 0,5 0 0,0-1 0,1 0 0,-1-1 0,18-3 0,-8 0 0,0-2 0,0 0 0,0-1 0,-1-1 0,35-20 0,-45 23 0,-1 0 0,0-1 0,0 1 0,-1-2 0,0 1 0,0-1 0,0 0 0,-1 0 0,0-1 0,0 1 0,-1-1 0,0-1 0,-1 1 0,0-1 0,4-10 0,-7 16 0,0 1 0,0-1 0,-1 1 0,1-1 0,-1 1 0,0-1 0,1 1 0,-1-1 0,0 0 0,-1 1 0,1-1 0,0 1 0,-1-1 0,0 1 0,1-1 0,-1 1 0,0-1 0,0 1 0,0 0 0,0-1 0,-1 1 0,1 0 0,-1 0 0,1 0 0,-1 0 0,0 0 0,0 0 0,0 1 0,0-1 0,0 1 0,0-1 0,0 1 0,-1 0 0,1-1 0,0 1 0,-1 1 0,-2-2 0,-4-1 0,-1 1 0,0 1 0,0-1 0,0 2 0,0-1 0,0 1 0,0 1 0,-13 1 0,5 1 0,0 0 0,1 1 0,0 1 0,0 0 0,0 1 0,-31 17 0,46-22 0,1-1 0,0 1 0,-1 0 0,1-1 0,0 1 0,0 0 0,0 0 0,0 0 0,0 0 0,0 0 0,0 0 0,0 0 0,0 0 0,0 0 0,0 1 0,1-1 0,-1 0 0,0 0 0,1 1 0,-1-1 0,1 2 0,0-2 0,0 0 0,1 0 0,-1 0 0,1-1 0,-1 1 0,1 0 0,-1 0 0,1 0 0,-1-1 0,1 1 0,0 0 0,0-1 0,-1 1 0,1 0 0,0-1 0,0 1 0,-1-1 0,1 1 0,0-1 0,0 0 0,0 1 0,1-1 0,7 3 0,1-1 0,-1 0 0,0 0 0,19 0 0,-3-2 0,0-1 0,-1-1 0,47-11 0,-60 10 0,0 0 0,0 0 0,0-2 0,0 1 0,-1-1 0,0-1 0,0 0 0,0 0 0,-1-1 0,15-13 0,-21 18 0,-1 0 0,0-1 0,0 1 0,0-1 0,0 1 0,-1-1 0,1 0 0,0 1 0,-1-1 0,0 0 0,0 0 0,0 0 0,0 0 0,0 0 0,-1 0 0,1-1 0,-1 1 0,0 0 0,0 0 0,0 0 0,0 0 0,-1-1 0,1 1 0,-1 0 0,-1-5 0,0 4 0,-1 0 0,1-1 0,-1 2 0,0-1 0,0 0 0,0 1 0,-1-1 0,1 1 0,-1 0 0,0 0 0,0 0 0,0 1 0,0-1 0,0 1 0,0 0 0,-7-2 0,-10-3 0,1 2 0,-1 1 0,0 0 0,0 2 0,0 0 0,0 1 0,0 1 0,0 1 0,0 1 0,0 1 0,0 1 0,-31 10 0,50-14 0,-1 1 0,1 1 0,0-1 0,-1 0 0,1 0 0,0 1 0,0-1 0,0 1 0,-4 3 0,6 4 0,14-2 0,-3-5 0,0-1 0,1 0 0,-1-1 0,0 0 0,22-4 0,-28 4 0,-1-1 0,1 0 0,-1 0 0,1 0 0,-1-1 0,1 1 0,-1-1 0,0 0 0,0 0 0,0-1 0,0 1 0,0-1 0,0 0 0,-1 0 0,1 0 0,5-8 0,-9 11 0,1-1 0,-1 1 0,0-1 0,1 1 0,-1-1 0,0 1 0,1-1 0,-1 0 0,0 1 0,0-1 0,0 1 0,0-1 0,1 0 0,-1 1 0,0-1 0,0 1 0,0-1 0,0 0 0,0 1 0,0-1 0,-1 0 0,1 1 0,0-1 0,0 1 0,0-1 0,-1 0 0,1 1 0,0-1 0,0 1 0,-1-2 0,-1 2 0,1-1 0,0 0 0,0 0 0,-1 0 0,1 1 0,-1-1 0,1 1 0,0-1 0,-1 1 0,1-1 0,-1 1 0,-1 0 0,-45 1 0,29 1 0,0 0 0,1 2 0,-1 0 0,1 2 0,0 0 0,1 0 0,-1 2 0,2 0 0,-32 21 0,46-28 0,1-1 0,-1 1 0,1 0 0,0 0 0,0 0 0,-1 0 0,1 0 0,0 1 0,0-1 0,0 0 0,0 0 0,0 1 0,1-1 0,-1 0 0,0 1 0,1-1 0,-1 1 0,1-1 0,-1 1 0,1 0 0,0-1 0,-1 1 0,1-1 0,0 1 0,0-1 0,0 1 0,1 0 0,-1-1 0,0 1 0,0-1 0,1 1 0,-1-1 0,1 1 0,-1-1 0,1 1 0,0-1 0,0 1 0,0-1 0,-1 0 0,1 1 0,0-1 0,1 0 0,-1 0 0,0 0 0,0 0 0,0 0 0,1 0 0,-1 0 0,3 1 0,4 3 0,1 0 0,0 0 0,0-1 0,1 0 0,-1-1 0,15 4 0,-5-3 0,-1-1 0,35 1 0,-47-4 0,0 0 0,1 0 0,-1-1 0,0 0 0,0 0 0,0 0 0,0-1 0,0 0 0,0 0 0,-1 0 0,1-1 0,8-5 0,-12 7 0,-1 0 0,0 1 0,0-1 0,0 0 0,0 0 0,0 0 0,0 0 0,0 0 0,0 0 0,0 0 0,0-1 0,-1 1 0,1 0 0,0 0 0,-1-1 0,1 1 0,-1 0 0,1-1 0,-1 1 0,0 0 0,0-1 0,1 1 0,-1-1 0,0 1 0,0 0 0,0-1 0,-1 1 0,1-1 0,0 1 0,0 0 0,-1-1 0,1 1 0,-1 0 0,1-1 0,-1 1 0,0 0 0,1 0 0,-1-1 0,0 1 0,0 0 0,0 0 0,0 0 0,0 0 0,0 0 0,0 0 0,-2-1 0,-3-3 0,0 1 0,-1 0 0,1 0 0,-1 0 0,0 1 0,0 0 0,-10-3 0,1 3 0,0 0 0,0 1 0,0 1 0,-1 0 0,1 2 0,0-1 0,0 2 0,-1 0 0,1 2 0,0-1 0,1 2 0,-1 0 0,1 1 0,0 0 0,0 1 0,1 1 0,0 0 0,0 1 0,-24 21 0,35-27 0,0 0 0,0 0 0,0 1 0,0-1 0,0 1 0,0 0 0,1 0 0,0 0 0,-3 8 0,4-11 0,1 1 0,0-1 0,0 1 0,-1-1 0,1 1 0,0-1 0,0 1 0,1-1 0,-1 1 0,0-1 0,0 1 0,1-1 0,-1 1 0,1-1 0,-1 1 0,1-1 0,0 1 0,-1-1 0,1 0 0,0 0 0,0 1 0,0-1 0,0 0 0,0 0 0,0 0 0,1 0 0,-1 0 0,0 0 0,0 0 0,1 0 0,1 0 0,7 4 0,1 0 0,-1-1 0,1-1 0,0 0 0,1 0 0,-1-1 0,0 0 0,18 0 0,5-2 0,54-5 0,-71 3 0,-1-1 0,1 0 0,-1-1 0,0-1 0,27-13 0,-38 16 0,0-1 0,0 0 0,0 0 0,0-1 0,-1 1 0,1-1 0,-1 0 0,7-10 0,-9 12 0,0-1 0,-1 1 0,1-1 0,-1 0 0,0 0 0,0 0 0,0 0 0,0 0 0,-1 0 0,1 0 0,-1 0 0,1 0 0,-1 0 0,0 0 0,-1 0 0,1 0 0,0 0 0,-2-3 0,1 3 0,0 0 0,0 0 0,0 1 0,0-1 0,-1 0 0,1 1 0,-1-1 0,0 1 0,1 0 0,-1-1 0,0 1 0,-1 0 0,1 0 0,0 1 0,-1-1 0,1 0 0,-1 1 0,1-1 0,-1 1 0,0 0 0,1 0 0,-7-2 0,-4 0 0,0 1 0,-1 0 0,-22-1 0,32 3 0,-26-1 0,0 2 0,0 0 0,0 2 0,0 2 0,1 0 0,-1 2 0,1 2 0,1 0 0,0 2 0,0 1 0,-43 25 0,68-35 0,-1 1 0,1-1 0,0 0 0,0 1 0,1 0 0,-1 0 0,0-1 0,1 2 0,0-1 0,-1 0 0,-1 5 0,3-7 0,1 0 0,0 0 0,0 0 0,-1 0 0,1 0 0,0-1 0,0 1 0,0 0 0,0 0 0,0 0 0,0 0 0,1 0 0,-1 0 0,0-1 0,0 1 0,1 0 0,-1 0 0,0 0 0,1 0 0,0 0 0,0 1 0,0-1 0,1 1 0,-1-1 0,1 0 0,-1 0 0,1 0 0,0 0 0,-1 0 0,1 0 0,0 0 0,0 0 0,3 0 0,15 4 0,0-1 0,1 0 0,-1-2 0,1 0 0,23-2 0,105-13 0,-63-4 0,-78 14 0,0 1 0,-1-1 0,1 0 0,-1 0 0,0-1 0,0 0 0,0-1 0,10-7 0,-16 10 0,1 1 0,-1 0 0,0 0 0,1-1 0,-1 1 0,0-1 0,0 1 0,0-1 0,0 0 0,0 1 0,-1-1 0,1 0 0,0 0 0,-1 1 0,1-1 0,-1 0 0,0 0 0,0 0 0,1 0 0,-1 0 0,0 1 0,-1-1 0,1 0 0,0 0 0,0 0 0,-1 0 0,1 1 0,-1-1 0,0 0 0,0 0 0,1 1 0,-1-1 0,0 0 0,0 1 0,0-1 0,-1 1 0,-1-3 0,-2-1 0,-1 0 0,0 0 0,0 0 0,0 0 0,0 1 0,-1 0 0,1 1 0,-9-4 0,-11-2 0,-1 1 0,1 1 0,-1 1 0,-1 1 0,-37-1 0,25 5 0,0 1 0,1 2 0,-45 8 0,46-1 0,36-9 0,0 1 0,0 0 0,1-1 0,-1 1 0,0 0 0,1 0 0,-1 0 0,0 0 0,1 0 0,-1 0 0,1 0 0,0 0 0,-1 1 0,1-1 0,0 1 0,-2 1 0,3-2 0,0 0 0,0 0 0,0-1 0,0 1 0,0 0 0,0 0 0,1-1 0,-1 1 0,0 0 0,0 0 0,0-1 0,1 1 0,-1 0 0,0-1 0,1 1 0,-1 0 0,1-1 0,-1 1 0,0-1 0,1 1 0,-1-1 0,1 1 0,0-1 0,-1 1 0,1-1 0,-1 1 0,1-1 0,0 0 0,-1 1 0,1-1 0,0 0 0,0 1 0,-1-1 0,1 0 0,1 0 0,31 9 0,-32-8 0,75 9 0,0-3 0,130-4 0,-189-3 0,4-1 0,116-3 0,-115 2 0,-1-1 0,0-1 0,0 0 0,24-9 0,-43 12 0,0 0 0,0 0 0,0 1 0,1-1 0,-1-1 0,0 1 0,0 0 0,-1 0 0,1-1 0,0 1 0,0-1 0,-1 0 0,1 1 0,-1-1 0,1 0 0,-1 0 0,0 0 0,0 0 0,1 0 0,-2 0 0,2-3 0,-2 3 0,0 1 0,0-1 0,0 1 0,0-1 0,-1 0 0,1 1 0,-1-1 0,1 1 0,-1-1 0,1 1 0,-1-1 0,0 1 0,0-1 0,0 1 0,0 0 0,0-1 0,0 1 0,0 0 0,0 0 0,0 0 0,-1 0 0,1 0 0,0 0 0,-1 0 0,1 0 0,-1 1 0,1-1 0,-1 1 0,-2-2 0,-5-1 0,0 0 0,-1 0 0,1 1 0,-1 0 0,1 0 0,-1 1 0,1 0 0,-1 1 0,0 0 0,1 1 0,-1 0 0,0 1 0,1-1 0,-1 2 0,1-1 0,0 2 0,0-1 0,0 1 0,-9 5 0,17-8 0,0-1 0,0 1 0,0-1 0,1 1 0,-1 0 0,0 0 0,0-1 0,0 1 0,1 0 0,-1 0 0,0 0 0,1 0 0,-1 0 0,0 0 0,1 0 0,-1 0 0,1 0 0,0 0 0,-1 0 0,1 0 0,0 0 0,0 1 0,0-1 0,0 0 0,0 0 0,0 0 0,0 0 0,0 2 0,1-1 0,0 0 0,0 0 0,0 0 0,1 0 0,-1-1 0,0 1 0,1 0 0,-1 0 0,1-1 0,0 1 0,0-1 0,-1 1 0,4 0 0,3 3 0,1 0 0,0 0 0,0-1 0,0-1 0,15 5 0,-22-8 0,0 1 0,1-1 0,-1 1 0,0-1 0,1 0 0,-1 0 0,0 0 0,1 0 0,-1-1 0,0 1 0,1-1 0,-1 1 0,0-1 0,0 0 0,5-1 0,-7 1 0,0 1 0,0 0 0,1-1 0,-1 1 0,0 0 0,1 0 0,-1-1 0,0 1 0,0 0 0,0-1 0,0 1 0,1-1 0,-1 1 0,0 0 0,0-1 0,0 1 0,0-1 0,0 1 0,0 0 0,0-1 0,0 1 0,0-1 0,0 1 0,0 0 0,0-1 0,0 1 0,0 0 0,0-1 0,-1 1 0,1-1 0,0 1 0,-1-2 0,-1 0 0,1 0 0,0 1 0,-1-1 0,1 1 0,-1-1 0,0 1 0,1 0 0,-1-1 0,-2 0 0,-20-11 0,0 2 0,-1 0 0,0 2 0,0 1 0,-1 0 0,-45-5 0,45 13 0,26 0 0,0 0 0,0 0 0,-1 0 0,1 0 0,0 0 0,0 1 0,0-1 0,0 0 0,0 0 0,-1 0 0,1 1 0,0-1 0,0 0 0,0 0 0,0 0 0,0 1 0,0-1 0,0 0 0,0 0 0,0 1 0,0-1 0,0 0 0,0 0 0,0 0 0,0 1 0,0-1 0,0 0 0,0 0 0,0 1 0,0-1 0,0 0 0,0 0 0,0 0 0,0 1 0,0-1 0,0 0 0,0 0 0,1 0 0,-1 1 0,0-1 0,0 0 0,0 0 0,0 0 0,1 0 0,-1 1 0,0-1 0,4 4 0,0-1 0,1 0 0,-1 0 0,1 0 0,-1 0 0,11 4 0,19 7 0,1-1 0,1-2 0,0-1 0,1-2 0,37 3 0,-48-14 0,-25 3 0,-1 0 0,1 0 0,-1 0 0,1-1 0,-1 1 0,1 0 0,-1-1 0,0 1 0,1 0 0,-1-1 0,1 1 0,-1 0 0,0-1 0,1 1 0,-1 0 0,0-1 0,0 1 0,1-1 0,-1 1 0,0-1 0,0 1 0,0-1 0,0 1 0,1-1 0,-1 1 0,0-1 0,0 0 0,-1-1 0,0 0 0,0 0 0,1 0 0,-1 0 0,-1 1 0,1-1 0,0 0 0,0 0 0,-1 1 0,1-1 0,-1 1 0,1-1 0,-1 1 0,0 0 0,1 0 0,-1-1 0,0 1 0,0 0 0,-2 0 0,-40-20 0,-67-22 0,9 4 0,98 36 0,9 3 0,23 4 0,38 10 0,-28-4 0,-11-3 0,1-1 0,-1 0 0,38 1 0,-65-7 0,1 0 0,0 0 0,-1 0 0,1 0 0,-1 0 0,1 0 0,0 0 0,-1 0 0,1 0 0,-1 0 0,1-1 0,0 1 0,-1 0 0,1 0 0,-1 0 0,1-1 0,-1 1 0,1 0 0,-1-1 0,1 1 0,-1 0 0,1-1 0,-1 1 0,1-1 0,0 0 0,-6-11 0,-21-13 0,9 14 0,0 1 0,-1 1 0,0 0 0,0 1 0,-37-10 0,19 9 0,0 1 0,-47-3 0,42 12 0,41-1 0,-1 0 0,1 0 0,0 0 0,0 0 0,-1 0 0,1 0 0,0 0 0,-1 0 0,1 0 0,0 0 0,0 0 0,-1 1 0,1-1 0,0 0 0,0 0 0,-1 0 0,1 0 0,0 0 0,0 1 0,0-1 0,-1 0 0,1 0 0,0 0 0,0 1 0,0-1 0,0 0 0,-1 0 0,1 1 0,0-1 0,0 0 0,0 0 0,0 1 0,0-1 0,0 0 0,0 1 0,16 12 0,10-1 0,46 14 0,11 5 0,-83-31 0,0 0 0,0 0 0,0 0 0,0 0 0,0 0 0,-1 0 0,1 0 0,0 0 0,0 0 0,0 0 0,0 0 0,0 0 0,0 0 0,0 0 0,0 0 0,0 0 0,0 0 0,0 0 0,0 0 0,-1 0 0,1 0 0,0 0 0,0 0 0,0 0 0,0 0 0,0 0 0,0 0 0,0 0 0,0 0 0,0 0 0,0 0 0,0 0 0,0 0 0,0 1 0,0-1 0,0 0 0,0 0 0,0 0 0,0 0 0,0 0 0,0 0 0,0 0 0,0 0 0,0 0 0,0 0 0,0 0 0,0 0 0,0 1 0,0-1 0,0 0 0,0 0 0,0 0 0,-15 0 0,-20-1 0,4-2 0,-21-3 0,0 2 0,-86 5 0,131 0 0,0 0 0,0 1 0,0-1 0,1 1 0,-1 1 0,-11 4 0,16-6 0,0 0 0,1 0 0,-1 0 0,1 0 0,-1 0 0,1 0 0,0 0 0,-1 0 0,1 1 0,0-1 0,0 0 0,0 1 0,0-1 0,0 1 0,0-1 0,1 1 0,-1 0 0,0-1 0,1 1 0,-1 0 0,1-1 0,-1 1 0,1 0 0,0 0 0,0-1 0,0 1 0,0 0 0,0 0 0,0-1 0,1 1 0,0 3 0,1 1 0,1-1 0,0 1 0,0 0 0,0-1 0,1 0 0,0 0 0,0 0 0,0-1 0,0 1 0,1-1 0,0 0 0,8 5 0,10 7 0,36 17 0,-55-31 0,130 57 0,-82-38 0,-50-20 0,-1-1 0,1 1 0,-1-1 0,0 1 0,1-1 0,-1 1 0,0 0 0,1 0 0,-1-1 0,0 1 0,0 0 0,0 0 0,0 0 0,0 0 0,0 1 0,0-1 0,1 2 0,-2-2 0,-1 0 0,1 0 0,-1 0 0,0 0 0,1 0 0,-1 0 0,0 0 0,0 0 0,0-1 0,1 1 0,-1 0 0,0-1 0,0 1 0,0 0 0,0-1 0,0 1 0,0-1 0,0 0 0,-1 1 0,1-1 0,0 0 0,0 0 0,0 1 0,0-1 0,-2 0 0,-164 33 0,-175 13 0,157-24 0,217-25 0,52 4 0,-17 0 0,366-3 0,-408 4 0,-25-2 0,0 0 0,0 0 0,0 0 0,0 0 0,0 0 0,0 1 0,0-1 0,0 0 0,0 0 0,0 0 0,0 0 0,0 1 0,0-1 0,0 0 0,0 0 0,0 0 0,0 0 0,0 0 0,0 1 0,0-1 0,0 0 0,0 0 0,0 0 0,0 0 0,0 0 0,0 1 0,0-1 0,0 0 0,0 0 0,0 0 0,-1 0 0,1 0 0,0 0 0,0 0 0,0 1 0,0-1 0,0 0 0,0 0 0,-1 0 0,1 0 0,0 0 0,0 0 0,0 0 0,0 0 0,0 0 0,-1 0 0,1 0 0,0 0 0,0 0 0,0 0 0,0 0 0,0 0 0,-1 0 0,1 0 0,0 0 0,0 0 0,0 0 0,0 0 0,0 0 0,-1 0 0,-50 13 0,-799 188 0,533-120 0,260-66 0,49-10 0,14-2 0,22 1 0,1-2 0,-1-1 0,48-4 0,-8-1 0,650-32 0,-686 33 0,-40 4 0,-55 6 0,-668 18 0,798-29 0,76-13 0,-55 5 0,16 0 0,37-4 0,140-35 0,-250 41 0,-31 10 0,0 0 0,1-1 0,-1 1 0,0 0 0,0 0 0,0 0 0,1 0 0,-1 0 0,0 0 0,0 0 0,0 0 0,0-1 0,1 1 0,-1 0 0,0 0 0,0 0 0,0 0 0,0-1 0,0 1 0,1 0 0,-1 0 0,0 0 0,0 0 0,0-1 0,0 1 0,0 0 0,0 0 0,0-1 0,0 1 0,0 0 0,0 0 0,0 0 0,0-1 0,0 1 0,0 0 0,0 0 0,0-1 0,0 1 0,0 0 0,0 0 0,0 0 0,0-1 0,0 1 0,0 0 0,-1 0 0,1 0 0,0 0 0,0-1 0,0 1 0,0 0 0,0 0 0,-1 0 0,1 0 0,0-1 0,0 1 0,0 0 0,0 0 0,-1 0 0,-5-3 0,-1 1 0,0 0 0,1 0 0,-1 1 0,0 0 0,0 0 0,1 0 0,-14 1 0,-1-1 0,-315-2 0,-60-5 0,361 4 0,36 4 0,-1 0 0,0 0 0,0 0 0,0 0 0,0-1 0,0 1 0,1 0 0,-1 0 0,0 0 0,0 0 0,0 0 0,0-1 0,0 1 0,0 0 0,1 0 0,-1 0 0,0 0 0,0-1 0,0 1 0,0 0 0,0 0 0,0 0 0,0-1 0,0 1 0,0 0 0,0 0 0,0 0 0,0-1 0,0 1 0,0 0 0,0 0 0,0 0 0,0-1 0,0 1 0,0 0 0,0 0 0,-1 0 0,1 0 0,0-1 0,0 1 0,0 0 0,0 0 0,0 0 0,0 0 0,0-1 0,-1 1 0,1 0 0,0 0 0,0 0 0,0 0 0,0 0 0,-1 0 0,1 0 0,0 0 0,0 0 0,0-1 0,-1 1 0,1 0 0,0 0 0,0 0 0,0 0 0,-1 0 0,21-8 0,63-15 0,2 4 0,121-12 0,-140 22 0,170-24 0,-211 28 0,-26 5 0,1-1 0,0 1 0,0 0 0,0 0 0,0 0 0,0 0 0,0 0 0,0 0 0,0 0 0,0 0 0,0 0 0,0 0 0,0 0 0,0-1 0,-1 1 0,1 0 0,0 0 0,0 0 0,0 0 0,0 0 0,0 0 0,0 0 0,0 0 0,0-1 0,0 1 0,0 0 0,0 0 0,0 0 0,0 0 0,0 0 0,0 0 0,0 0 0,0 0 0,1-1 0,-1 1 0,0 0 0,0 0 0,0 0 0,0 0 0,0 0 0,0 0 0,0 0 0,0 0 0,0 0 0,0 0 0,0 0 0,0-1 0,0 1 0,1 0 0,-1 0 0,0 0 0,0 0 0,0 0 0,0 0 0,0 0 0,0 0 0,0 0 0,0 0 0,1 0 0,-1 0 0,0 0 0,0 0 0,0 0 0,0 0 0,0 0 0,0 0 0,0 0 0,0 0 0,1 0 0,-40-3 0,-77 6 0,-162 25 0,239-20 0,37-6 0,8-1 0,16 1 0,66-8 0,167-33 0,-196 28 0,-9 0 0,-42 6 0,-15 2 0,-20-1 0,-183 3 0,118 3 0,-104-11 0,159 2 0,23 0 0,14 6 0,0 1 0,0 0 0,0 0 0,0-1 0,0 1 0,0 0 0,0-1 0,0 1 0,0 0 0,0-1 0,0 1 0,0 0 0,0-1 0,0 1 0,0 0 0,0 0 0,0-1 0,0 1 0,1 0 0,-1-1 0,0 1 0,0 0 0,0 0 0,0-1 0,1 1 0,-1 0 0,0 0 0,0 0 0,0-1 0,1 1 0,-1 0 0,0 0 0,1 0 0,-1-1 0,0 1 0,0 0 0,1 0 0,-1 0 0,0 0 0,1 0 0,24-12 0,0 1 0,1 1 0,37-9 0,-16 5 0,-25 8 0,-10 3 0,0-1 0,-1 0 0,13-6 0,-24 9 0,0 1 0,-1 0 0,1 0 0,0 0 0,0 0 0,0 0 0,0 0 0,-1 0 0,1 0 0,0 0 0,0 0 0,0 0 0,0-1 0,0 1 0,-1 0 0,1 0 0,0 0 0,0 0 0,0 0 0,0-1 0,0 1 0,0 0 0,0 0 0,-1 0 0,1 0 0,0-1 0,0 1 0,0 0 0,0 0 0,0 0 0,0 0 0,0-1 0,0 1 0,0 0 0,0 0 0,0 0 0,0-1 0,0 1 0,0 0 0,0 0 0,0 0 0,1-1 0,-1 1 0,0 0 0,0 0 0,0 0 0,0 0 0,0 0 0,0-1 0,0 1 0,1 0 0,-1 0 0,0 0 0,0 0 0,0 0 0,0 0 0,0-1 0,1 1 0,-1 0 0,0 0 0,0 0 0,-18-2 0,-41 6 0,47-2 0,0-1 0,0 0 0,-1-1 0,1 0 0,-22-3 0,61-7 0,52-6 0,88-21 0,-152 31 0,-34 5 0,-258 29 0,88-7 0,160-20 0,52-11 0,142-39 0,214-35 0,-627 130 0,-57 9 0,487-78 0,255-22 0,-388 45 0,-37 3 0,-14 2 0,-22 5 0,-99 20 0,-200 23 0,282-48 0,-97 12 0,119-14 0,30-2 0,34-2 0,255-24 0,87-2 0,-346 29 0,-32 0 0,-13 2 0,-18 2 0,-642 136 0,577-127 0,78-14 0,10-2 0,44-6 0,10-2 0,566-65 0,-598 74 0,-31 3 0,-41 5 0,48-7 0,-390 71 0,161-28 0,188-35 0,35-6 0,12-2 0,18-2 0,49-9 0,137-40 0,-101 21 0,15 1 0,117-33 0,-221 52 0,-20 8 0,1 1 0,-1-1 0,1 1 0,-1-1 0,1 1 0,-1-1 0,0 1 0,1-1 0,-1 1 0,1 0 0,-1-1 0,0 1 0,1 0 0,-1 0 0,0-1 0,0 1 0,1 0 0,-1 0 0,0 0 0,1 0 0,-1 0 0,0 0 0,0 0 0,1 0 0,-2 1 0,-48-3 0,0 3 0,0 2 0,-74 14 0,34-5 0,67-12 0,32-7 0,37-12 0,223-63 0,-155 49 0,-147 46 0,1 1 0,-52 31 0,55-29 0,19-10 0,-1-1 0,0 1 0,0 1 0,0 0 0,1 0 0,-17 18 0,26-25 0,1 0 0,0 0 0,0 0 0,0 0 0,-1 0 0,1 0 0,0 1 0,0-1 0,0 0 0,0 0 0,0 0 0,-1 0 0,1 0 0,0 1 0,0-1 0,0 0 0,0 0 0,0 0 0,0 1 0,0-1 0,0 0 0,-1 0 0,1 0 0,0 1 0,0-1 0,0 0 0,0 0 0,0 0 0,0 1 0,0-1 0,0 0 0,0 0 0,0 0 0,1 1 0,-1-1 0,0 0 0,0 0 0,0 0 0,0 1 0,0-1 0,0 0 0,0 0 0,1 1 0,10-2 0,15-7 0,-21 6 0,24-9 0,-22 11 0,-18 9 0,5-6 0,-1-1 0,1 0 0,-1 0 0,0 0 0,1-1 0,-1 0 0,0 0 0,0 0 0,0-1 0,0 0 0,1-1 0,-1 1 0,-13-4 0,25 4 0,1-1 0,0 1 0,-1-1 0,1 0 0,-1 0 0,1-1 0,5-2 0,-11 4 0,0 0 0,1 0 0,-1 0 0,0 0 0,0 0 0,0 0 0,0 0 0,0 0 0,0 0 0,0 0 0,0-1 0,0 1 0,1 0 0,-1 0 0,0 0 0,0 0 0,0 0 0,0 0 0,0 0 0,0 0 0,0 0 0,0-1 0,0 1 0,0 0 0,0 0 0,0 0 0,0 0 0,0 0 0,0 0 0,0 0 0,0-1 0,0 1 0,0 0 0,0 0 0,0 0 0,0 0 0,0 0 0,0 0 0,0 0 0,0-1 0,0 1 0,0 0 0,0 0 0,0 0 0,0 0 0,0 0 0,-1 0 0,1 0 0,0 0 0,0 0 0,0 0 0,0-1 0,0 1 0,0 0 0,0 0 0,-10-3 0,-11 0 0,19 3 0,1 0 0,0 0 0,0 0 0,0 0 0,0 0 0,0 0 0,-1 0 0,1 0 0,0 1 0,0-1 0,0 0 0,0 1 0,0-1 0,0 1 0,0-1 0,0 1 0,0-1 0,0 1 0,0 0 0,0-1 0,1 1 0,-1 0 0,0 0 0,0 0 0,1 0 0,-1 0 0,0 0 0,1 0 0,-1 0 0,1 0 0,-1 0 0,1 0 0,0 0 0,-1 0 0,1 0 0,0 0 0,0 0 0,0 0 0,0 1 0,0-1 0,0 0 0,0 0 0,0 0 0,0 0 0,1 0 0,-1 0 0,0 0 0,1 0 0,-1 0 0,1 1 0,-1-1 0,1-1 0,1 3 0,1 3 0,1 0 0,0 0 0,0 0 0,1-1 0,0 1 0,0-1 0,7 5 0,-5-5 0,0 0 0,0 0 0,1-1 0,0 0 0,0 0 0,0-1 0,1 0 0,-1-1 0,1 1 0,-1-2 0,12 2 0,-20-3 0,0 0 0,0 0 0,0 0 0,0 1 0,0-1 0,0 0 0,1 0 0,-1 0 0,0 0 0,0 0 0,0 0 0,0 0 0,1 0 0,-1 0 0,0 0 0,0 0 0,0 0 0,0 0 0,1 0 0,-1 0 0,0 0 0,0 0 0,0 0 0,0 0 0,1 0 0,-1 0 0,0 0 0,0 0 0,0 0 0,0 0 0,1 0 0,-1 0 0,0 0 0,0-1 0,0 1 0,0 0 0,0 0 0,0 0 0,1 0 0,-1 0 0,0 0 0,0-1 0,0 1 0,0 0 0,0 0 0,0 0 0,0 0 0,0 0 0,0-1 0,0 1 0,0 0 0,0 0 0,0 0 0,0 0 0,0-1 0,0 1 0,0 0 0,0 0 0,-12-9 0,-20-6 0,4 5 0,16 4 0,0 2 0,-1-1 0,0 2 0,0 0 0,-19-2 0,31 4 0,0 1 0,0 0 0,0 0 0,0 0 0,0 0 0,0 0 0,0 1 0,0-1 0,0 0 0,0 0 0,0 0 0,0 1 0,0-1 0,0 1 0,1-1 0,-1 1 0,0-1 0,0 1 0,0-1 0,1 1 0,-1 0 0,0-1 0,1 1 0,-1 0 0,0-1 0,1 1 0,-1 0 0,1 0 0,-1 1 0,0 0 0,1 1 0,0-1 0,0 0 0,0 1 0,0-1 0,0 0 0,0 1 0,1-1 0,-1 0 0,1 1 0,1 3 0,2 4 0,0-1 0,1 1 0,0-1 0,10 13 0,-12-18 0,0-1 0,0 0 0,0 0 0,0 0 0,1 0 0,0 0 0,4 2 0,-8-5 0,0 0 0,0 0 0,1 1 0,-1-1 0,0 0 0,1 0 0,-1 0 0,0 0 0,0 0 0,1 0 0,-1 0 0,0 0 0,1 0 0,-1 0 0,0 0 0,0 0 0,1 0 0,-1 0 0,0 0 0,1 0 0,-1 0 0,0 0 0,0 0 0,1 0 0,-1 0 0,0 0 0,0-1 0,1 1 0,-1 0 0,0 0 0,0 0 0,1 0 0,-1-1 0,0 1 0,0 0 0,0 0 0,1-1 0,-1-1 0,0 1 0,1-1 0,-1 0 0,0 0 0,0 1 0,0-1 0,-1 0 0,1 0 0,0 1 0,-1-1 0,0-3 0,-6-16 0,-1 0 0,-1 1 0,0-1 0,-2 2 0,0-1 0,-1 1 0,-1 1 0,-1 1 0,-25-27 0,22 33 0,17 19 0,23 28 0,8 3 0,1-2 0,1-2 0,2-1 0,2-1 0,67 46 0,-84-71 0,-20-8 0,0 0 0,1 0 0,-1 0 0,0 0 0,0 0 0,1 0 0,-1 0 0,0 0 0,0 0 0,1 0 0,-1-1 0,0 1 0,0 0 0,0 0 0,1 0 0,-1 0 0,0 0 0,0 0 0,0-1 0,1 1 0,-1 0 0,0 0 0,0 0 0,0-1 0,0 1 0,0 0 0,1 0 0,-1 0 0,0-1 0,0 1 0,0 0 0,0 0 0,0-1 0,0 1 0,0 0 0,0 0 0,0 0 0,0-1 0,0 1 0,0-3 0,-1 0 0,0 0 0,0 0 0,0 0 0,0 0 0,-1 0 0,1 0 0,-1 1 0,-3-6 0,-52-70 0,-76-79 0,132 155 0,-27-24 0,27 26 0,1-1 0,0 1 0,-1 0 0,1-1 0,-1 1 0,1 0 0,-1-1 0,1 1 0,-1 0 0,1-1 0,-1 1 0,1 0 0,-1 0 0,1 0 0,-1-1 0,1 1 0,-1 0 0,0 0 0,1 0 0,-1 0 0,1 0 0,-1 0 0,1 0 0,-1 0 0,0 0 0,1 1 0,-1-1 0,1 0 0,-1 0 0,1 0 0,-1 1 0,1-1 0,-1 0 0,1 0 0,-1 1 0,1-1 0,-1 1 0,1-1 0,0 0 0,-1 1 0,1-1 0,-1 1 0,1-1 0,0 1 0,0-1 0,-1 1 0,1-1 0,0 1 0,0-1 0,-1 1 0,1-1 0,0 1 0,0 0 0,0 0 0,-1 5 0,1 0 0,0 0 0,0 0 0,1 0 0,-1 0 0,1 0 0,1 0 0,-1 0 0,1 0 0,0 0 0,0-1 0,5 9 0,6 10 0,22 31 0,-18-29 0,1-1 0,2-1 0,44 44 0,-63-67 0,0 0 0,0 0 0,0 0 0,1 0 0,-1 0 0,0 0 0,1 0 0,-1 0 0,0-1 0,1 1 0,-1-1 0,1 1 0,-1-1 0,3 1 0,-4-1 0,1-1 0,-1 1 0,0 0 0,0-1 0,1 1 0,-1 0 0,0-1 0,0 1 0,0-1 0,1 1 0,-1 0 0,0-1 0,0 1 0,0-1 0,0 1 0,0 0 0,0-1 0,0 1 0,0-1 0,0 1 0,0-1 0,0 1 0,0-1 0,0 1 0,-1 0 0,1-1 0,0 1 0,0-1 0,0 1 0,-1-1 0,-21-44 0,-42-48 0,-18-27 0,163 242 0,-60-81 0,-15-29 0,0-1 0,0 0 0,1 0 0,11 13 0,-16-30 0,-4-5 0,-4-15 0,-2 1 0,0 0 0,-2 0 0,-13-23 0,55 122 0,-26-64 0,8 18 0,2-1 0,0 0 0,2-2 0,25 29 0,-34-49 0,-9-12 0,-10-13 0,7 19 0,-1-1 0,1 1 0,-1 0 0,0 0 0,1 0 0,-1 1 0,0-1 0,0 1 0,1 0 0,-1 0 0,0 0 0,0 1 0,1-1 0,-1 1 0,0 0 0,-5 2 0,-10 0 0,14-2 0,-28 2 0,32-3 0,0 1 0,-1-1 0,1 0 0,0 0 0,0 0 0,-1 0 0,1 0 0,0-1 0,-1 1 0,1 0 0,0-1 0,0 1 0,0-1 0,-1 1 0,1-1 0,0 1 0,0-1 0,-2-1 0,5-8 0,0 4 0,-12 2 0,-7 1 0,1 2 0,-29 0 0,35 1 0,48 1 0,-29-1 0,-35 0 0,-8 1 0,21 1 0,-1-2 0,1 0 0,-1-1 0,-21-3 0,35 4 0,0 0 0,-1 0 0,1 0 0,0 0 0,0 0 0,-1 0 0,1-1 0,0 1 0,0 0 0,-1 0 0,1 0 0,0 0 0,-1 0 0,1 0 0,0-1 0,0 1 0,0 0 0,-1 0 0,1 0 0,0-1 0,0 1 0,0 0 0,-1 0 0,1-1 0,0 1 0,0 0 0,0 0 0,0-1 0,0 1 0,0 0 0,0 0 0,0-1 0,0 1 0,0 0 0,-1-1 0,1 1 0,1 0 0,-1 0 0,0-1 0,0 1 0,0 0 0,0-1 0,0 1 0,0 0 0,0 0 0,0-1 0,0 1 0,0 0 0,1 0 0,-1-1 0,0 1 0,0 0 0,0 0 0,0-1 0,1 1 0,-1 0 0,0 0 0,0 0 0,1 0 0,-1-1 0,0 1 0,0 0 0,1 0 0,-1 0 0,0 0 0,0 0 0,1 0 0,20-12 0,69-24 0,-15 7 0,-73 29 0,0-1 0,0 0 0,0 0 0,0 0 0,0 0 0,0-1 0,-1 1 0,1 0 0,3-4 0,-5 5 0,0-1 0,0 1 0,0 0 0,0-1 0,0 1 0,1 0 0,-1-1 0,0 1 0,0 0 0,0-1 0,0 1 0,0 0 0,0-1 0,0 1 0,0-1 0,0 1 0,0 0 0,0-1 0,0 1 0,0 0 0,-1-1 0,1 1 0,0 0 0,0-1 0,0 1 0,0 0 0,-1-1 0,1 1 0,0 0 0,0 0 0,-1-1 0,1 1 0,0 0 0,-1-1 0,-4-2 0,0 0 0,-1 1 0,1 0 0,-1 0 0,0 0 0,-8-2 0,-446-88 0,33 8 0,412 80 0,-4 0 0,1-1 0,0 0 0,0-1 0,-22-12 0,39 18 0,0-1 0,0 1 0,0 0 0,0-1 0,0 1 0,0 0 0,1-1 0,-1 0 0,0 1 0,0-1 0,0 1 0,1-1 0,-1 0 0,0 1 0,1-1 0,-1 0 0,1 0 0,-1 0 0,1 0 0,-1 1 0,1-1 0,-1 0 0,1 0 0,0 0 0,0 0 0,-1 0 0,1 0 0,0 0 0,0 0 0,0 0 0,0 0 0,0 0 0,0 0 0,0 0 0,0 0 0,1 0 0,-1 0 0,0 0 0,1 0 0,-1 1 0,0-1 0,1 0 0,-1 0 0,1 0 0,-1 0 0,1 1 0,0-1 0,1-1 0,3-2 0,0 0 0,0 0 0,0 0 0,1 1 0,0 0 0,7-4 0,25-8 0,0 2 0,69-15 0,86-5 0,-59 11 0,-257 51 0,91-20 0,1 1 0,1 1 0,-30 15 0,58-25 0,1 0 0,-1 0 0,0 0 0,0 0 0,1 0 0,-1 0 0,1 0 0,-1 0 0,1 1 0,-1-1 0,1 1 0,0-1 0,0 1 0,0-1 0,0 1 0,0 0 0,0 0 0,-1 3 0,2-4 0,0 0 0,0 0 0,0 0 0,1 0 0,-1 1 0,0-1 0,1 0 0,-1 0 0,1 0 0,-1 0 0,1 0 0,-1 0 0,1 0 0,0-1 0,0 1 0,-1 0 0,1 0 0,0 0 0,0-1 0,0 1 0,0 0 0,0-1 0,1 1 0,7 4 0,0-1 0,1 0 0,-1-1 0,1 0 0,0 0 0,11 0 0,62 6 0,124-2 0,-15-3 0,-191-4 0,0 0 0,0 0 0,0 0 0,0 0 0,0 0 0,0 0 0,0 0 0,0 0 0,0 0 0,0 1 0,0-1 0,0 0 0,0 1 0,0-1 0,0 1 0,-1-1 0,1 1 0,1 0 0,-13 8 0,-36 6 0,43-14 0,-76 23-1365,47-14-5461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9.211"/>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13.815"/>
    </inkml:context>
    <inkml:brush xml:id="br0">
      <inkml:brushProperty name="width" value="0.05" units="cm"/>
      <inkml:brushProperty name="height" value="0.05" units="cm"/>
      <inkml:brushProperty name="color" value="#FFFFFF"/>
    </inkml:brush>
  </inkml:definitions>
  <inkml:trace contextRef="#ctx0" brushRef="#br0">354 0 24575,'1'0'0,"0"1"0,0-1 0,0 0 0,0 0 0,0 0 0,-1 1 0,1-1 0,0 0 0,0 1 0,0-1 0,-1 1 0,1-1 0,0 1 0,-1 0 0,1-1 0,0 1 0,-1-1 0,1 1 0,-1 0 0,1 0 0,-1-1 0,1 1 0,-1 0 0,0 0 0,1 0 0,-1-1 0,0 1 0,1 0 0,-1 0 0,0 0 0,0 0 0,0 1 0,0 31 0,0-33 0,-3 25 0,-1 0 0,-2-1 0,0 1 0,-2-2 0,-12 29 0,-5 3 0,-33 51 0,44-81 0,-1 0 0,0-2 0,-2 0 0,-36 37 0,52-59 0,1 0 0,-1 0 0,0 0 0,0-1 0,0 1 0,0 0 0,0-1 0,1 1 0,-1-1 0,0 1 0,0-1 0,0 0 0,0 1 0,-1-1 0,1 0 0,0 0 0,-1 1 0,2-1 0,-1-1 0,1 1 0,-1 0 0,1 0 0,0-1 0,-1 1 0,1 0 0,0 0 0,-1-1 0,1 1 0,0 0 0,-1-1 0,1 1 0,0-1 0,0 1 0,-1 0 0,1-1 0,0 1 0,0-1 0,0 1 0,0-1 0,-1 1 0,1 0 0,0-1 0,0 1 0,0-1 0,3-39 0,8-12 0,3 0 0,2 1 0,2 0 0,3 2 0,49-89 0,-65 132 0,-2 7 0,-2 18 0,-7 31 0,-44 167 0,41-197 0,14-46 0,15-49 0,-11 33 0,2 1 0,2 0 0,2 1 0,25-50 0,-27 76 0,-12 15 0,-1-1 0,0 0 0,1 0 0,-1 0 0,0 0 0,1 1 0,-1-1 0,0 0 0,1 0 0,-1 0 0,0 1 0,0-1 0,1 0 0,-1 1 0,0-1 0,0 0 0,0 1 0,1-1 0,-1 0 0,0 1 0,0-1 0,0 0 0,0 1 0,0-1 0,0 0 0,1 1 0,-1-1 0,0 1 0,0-1 0,0 0 0,0 1 0,-1-1 0,1 0 0,0 1 0,0-1 0,0 1 0,0-1 0,0 0 0,0 1 0,0-1 0,-1 1 0,-3 20 0,0 0 0,-1 0 0,-2 0 0,-17 39 0,10-27 0,-73 166 0,71-175 0,16-25 0,0 1 0,-1-1 0,1 0 0,0 1 0,0-1 0,-1 1 0,1-1 0,0 1 0,0-1 0,0 0 0,0 1 0,0-1 0,0 1 0,0-1 0,0 0 0,0 1 0,0-1 0,0 1 0,0-1 0,0 0 0,0 1 0,1-1 0,-1 0 0,13-60 0,3 0 0,53-180 0,-58 216 0,-11 25 0,0-1 0,0 1 0,0 0 0,0 0 0,0 0 0,0 0 0,0 0 0,1 0 0,-1 0 0,0 0 0,0 0 0,0-1 0,0 1 0,0 0 0,0 0 0,0 0 0,0 0 0,0 0 0,0 0 0,0 0 0,0 0 0,0 0 0,0 0 0,1 0 0,-1 0 0,0 0 0,0-1 0,0 1 0,0 0 0,0 0 0,0 0 0,0 0 0,0 0 0,1 0 0,-1 0 0,0 0 0,0 0 0,0 0 0,0 0 0,0 0 0,0 0 0,0 0 0,0 0 0,1 0 0,-1 1 0,0-1 0,0 0 0,0 0 0,0 0 0,0 0 0,0 0 0,0 0 0,0 0 0,0 0 0,0 0 0,0 0 0,1 0 0,-1 0 0,0 0 0,0 1 0,0-1 0,0 0 0,0 0 0,0 0 0,0 0 0,0 0 0,2 12 0,-3 15 0,-1-18 0,0 1 0,0-1 0,-1 0 0,0 0 0,-1 0 0,0 0 0,-6 10 0,10-19 0,0 1 0,-1-1 0,1 1 0,0-1 0,0 1 0,-1-1 0,1 1 0,-1-1 0,1 1 0,0-1 0,-1 1 0,1-1 0,-1 0 0,1 1 0,-1-1 0,1 0 0,-1 1 0,0-1 0,1 0 0,-1 0 0,1 1 0,-1-1 0,0 0 0,1 0 0,-2 0 0,-5-11 0,1-26 0,6 37 0,-1-89 0,1 108 0,-1 1 0,-1 0 0,-1-1 0,0 0 0,-12 34 0,-41 90 0,41-111 0,-2 0 0,-1-1 0,-35 46 0,50-74 0,0 1 0,0 0 0,-1-1 0,1 1 0,-8 4 0,11-8 0,-1 0 0,1 1 0,0-1 0,-1 0 0,1 0 0,-1 0 0,1 1 0,0-1 0,-1 0 0,1 0 0,-1 0 0,1 0 0,-1 0 0,1 0 0,0 0 0,-1 0 0,1 0 0,-1 0 0,1 0 0,-1 0 0,1 0 0,-1 0 0,1-1 0,0 1 0,-1 0 0,0 0 0,1-1 0,-1 0 0,0 0 0,1 0 0,-1 0 0,1 0 0,-1 0 0,1 0 0,0 0 0,-1-1 0,1 1 0,0 0 0,0 0 0,0 0 0,0 0 0,0 0 0,0-2 0,1-11 0,0 1 0,1-1 0,1 0 0,0 1 0,1-1 0,9-21 0,43-76 0,-38 79 0,1 1 0,1 0 0,2 2 0,1 0 0,29-27 0,-49 53 0,0 1 0,0-1 0,0 1 0,1 0 0,-1 0 0,0 0 0,6-2 0,-8 4 0,-1-1 0,1 1 0,0 0 0,0 0 0,0 0 0,-1 0 0,1 0 0,0 0 0,0 0 0,0 0 0,-1 0 0,1 1 0,0-1 0,0 0 0,-1 0 0,1 1 0,0-1 0,0 1 0,-1-1 0,1 0 0,0 1 0,-1-1 0,1 1 0,-1-1 0,1 1 0,0 0 0,-1-1 0,1 1 0,-1 0 0,0-1 0,1 1 0,-1 0 0,0 0 0,1-1 0,-1 1 0,0 0 0,0 0 0,1-1 0,-1 1 0,0 1 0,3 13 0,-1 0 0,0 0 0,-1 0 0,0 1 0,-2-1 0,1 0 0,-2 0 0,0 0 0,-1 0 0,-9 28 0,-2-5 0,-1 0 0,-38 66 0,44-87 0,3-5 0,0-1 0,-1 1 0,0-1 0,-1 0 0,0-1 0,-1 0 0,-16 15 0,25-25 0,-1 1 0,1-1 0,0 0 0,0 1 0,-1-1 0,1 0 0,0 0 0,-1 0 0,1 1 0,0-1 0,-1 0 0,1 0 0,0 0 0,-1 0 0,1 1 0,0-1 0,-1 0 0,1 0 0,0 0 0,-1 0 0,1 0 0,0 0 0,-1 0 0,1 0 0,-1 0 0,1 0 0,0 0 0,-1 0 0,1-1 0,0 1 0,-1 0 0,1 0 0,0 0 0,-1 0 0,1-1 0,0 1 0,-1 0 0,1 0 0,-1-1 0,-1-17 0,11-25 0,9-17 0,4-1 0,1 2 0,4 1 0,2 2 0,46-70 0,-73 124 0,2-5 0,0 1 0,1 0 0,-1 0 0,1 1 0,1-1 0,-1 1 0,10-7 0,-15 12 0,1 0 0,0-1 0,0 1 0,-1 0 0,1 0 0,0 0 0,0 0 0,-1 0 0,1 0 0,0 0 0,0 0 0,0 0 0,-1 0 0,1 0 0,0 0 0,0 1 0,-1-1 0,1 0 0,0 1 0,-1-1 0,1 0 0,0 1 0,-1-1 0,1 1 0,0-1 0,-1 1 0,1-1 0,-1 1 0,1-1 0,-1 1 0,1 0 0,-1-1 0,0 1 0,1 0 0,-1-1 0,0 1 0,1 0 0,-1 0 0,0-1 0,0 1 0,0 0 0,0 0 0,0-1 0,0 1 0,0 1 0,6 38 0,-7-13 0,0 0 0,-2-1 0,0 0 0,-2 1 0,-1-1 0,-1-1 0,-1 1 0,-2-1 0,-13 26 0,14-39 0,4-13 0,6-23 0,4 4 0,1 0 0,1 1 0,1 0 0,1 0 0,0 0 0,2 1 0,17-23 0,-25 37 0,0 1 0,0 0 0,0 0 0,0 0 0,0 0 0,1 0 0,6-3 0,-9 6 0,-1-1 0,1 1 0,0 0 0,-1-1 0,1 1 0,0 0 0,-1 0 0,1 0 0,0 0 0,-1 0 0,1 0 0,0 0 0,0 0 0,-1 0 0,1 0 0,0 0 0,-1 0 0,1 0 0,0 1 0,1-1 0,-2 1 0,1 0 0,0 0 0,0-1 0,-1 1 0,1 0 0,0 0 0,-1 0 0,1 0 0,-1 0 0,1 0 0,-1 0 0,1 0 0,-1 0 0,0 0 0,0 0 0,0 0 0,1 0 0,-1 2 0,0 8 0,0 1 0,0-1 0,-2 1 0,1-1 0,-1 0 0,-1 1 0,0-1 0,0 0 0,-6 11 0,-49 97 0,55-113 0,1-3 0,-11 23 0,-1 0 0,-2-1 0,-1-1 0,-25 29 0,41-51 0,0-1 0,0 1 0,-1-1 0,1 0 0,0 0 0,-1 1 0,1-1 0,-1 0 0,0 0 0,1 0 0,-1-1 0,0 1 0,-1 1 0,2-3 0,1 1 0,0 0 0,-1 0 0,1 0 0,0-1 0,-1 1 0,1 0 0,0 0 0,0-1 0,-1 1 0,1 0 0,0-1 0,0 1 0,-1 0 0,1-1 0,0 1 0,0 0 0,0-1 0,0 1 0,0-1 0,-1 1 0,1 0 0,0-1 0,0 1 0,0 0 0,0-1 0,0 1 0,0-1 0,0 1 0,0 0 0,1-1 0,-1 1 0,0-1 0,0 1 0,0-1 0,2-7 0,0-1 0,1 0 0,0 1 0,5-11 0,14-27 0,2 1 0,2 1 0,2 1 0,61-71 0,-82 107 0,0 0 0,1 0 0,0 0 0,9-5 0,-16 11 0,0 0 0,0 1 0,0-1 0,0 0 0,0 1 0,0-1 0,0 1 0,0-1 0,0 1 0,0-1 0,0 1 0,0 0 0,0 0 0,1-1 0,-1 1 0,0 0 0,0 0 0,0 0 0,0 0 0,0 0 0,1 0 0,-1 1 0,0-1 0,0 0 0,0 1 0,0-1 0,0 0 0,0 1 0,0-1 0,0 1 0,0 0 0,0-1 0,0 1 0,0 0 0,0 0 0,0-1 0,-1 1 0,1 0 0,0 0 0,-1 0 0,1 0 0,0 0 0,-1 0 0,1 0 0,-1 0 0,0 0 0,1 0 0,-1 2 0,2 4 0,-1 0 0,-1 0 0,1 0 0,-1 0 0,0 1 0,-1-1 0,0 0 0,0 0 0,0 0 0,-1 0 0,0 0 0,-5 11 0,-3 5 0,-1 0 0,-18 26 0,11-20 0,-2 0 0,-1-2 0,0-1 0,-3 0 0,-27 23 0,47-46 0,1 0 0,-1-1 0,0 1 0,0-1 0,1 0 0,-6 2 0,8-4 0,0 1 0,1-1 0,-1 0 0,0 0 0,1 0 0,-1 0 0,0 0 0,1 0 0,-1 1 0,0-2 0,1 1 0,-1 0 0,0 0 0,1 0 0,-1 0 0,0 0 0,1 0 0,-1-1 0,0 1 0,1 0 0,-1-1 0,1 1 0,-1 0 0,1-1 0,-1 1 0,1-1 0,-1 1 0,1-1 0,-1 1 0,1-1 0,-1 1 0,1-1 0,0 1 0,-1-1 0,1 1 0,0-1 0,-1 0 0,1 1 0,0-1 0,0 0 0,0 1 0,0-1 0,-1 0 0,1 1 0,0-1 0,0 0 0,0 1 0,1-2 0,-1-8 0,0 0 0,1 0 0,0 0 0,0 0 0,1 0 0,6-17 0,27-58 0,-33 80 0,31-63 0,2 1 0,4 2 0,77-100 0,-112 160 0,0 0 0,1 0 0,-1 0 0,1 0 0,0 1 0,11-8 0,-15 12 0,-1 0 0,1 0 0,-1-1 0,1 1 0,-1 0 0,1 0 0,-1 0 0,1 0 0,-1 0 0,1-1 0,0 1 0,-1 0 0,1 0 0,-1 0 0,1 0 0,-1 1 0,1-1 0,-1 0 0,1 0 0,-1 0 0,1 0 0,-1 0 0,1 1 0,-1-1 0,1 0 0,-1 0 0,1 1 0,-1-1 0,1 0 0,-1 1 0,1 0 0,0 1 0,0 0 0,-1 0 0,1 0 0,0 0 0,-1 0 0,1 0 0,-1 0 0,1 0 0,-1 1 0,0-1 0,0 0 0,-1 4 0,-1 19 0,-1 0 0,-1 0 0,-2-1 0,0 0 0,-10 25 0,-6 6 0,-30 53 0,46-95 0,-27 45 0,30-54 0,0 0 0,1 0 0,-1 0 0,-1-1 0,1 1 0,-1-1 0,1 0 0,-1 0 0,0 0 0,-7 4 0,11-7 0,-1 0 0,1 0 0,0 0 0,0 0 0,-1 1 0,1-1 0,0 0 0,-1 0 0,1 0 0,0 0 0,-1 0 0,1 0 0,0 0 0,-1 0 0,1 0 0,0 0 0,-1 0 0,1 0 0,0 0 0,0 0 0,-1-1 0,1 1 0,0 0 0,-1 0 0,1 0 0,0 0 0,0 0 0,-1-1 0,1 1 0,0 0 0,0 0 0,-1-1 0,1 1 0,0 0 0,0 0 0,0-1 0,-1 1 0,1 0 0,0 0 0,0-1 0,0 1 0,0 0 0,0-1 0,0 1 0,0 0 0,0-1 0,0 1 0,0-19 0,4-6 0,2 0 0,0 0 0,2 0 0,0 1 0,2 0 0,1 0 0,1 1 0,1 1 0,0 0 0,25-29 0,-34 47 0,0-1 0,0 1 0,1-1 0,0 1 0,0 0 0,0 1 0,0-1 0,9-3 0,-12 6 0,-1 1 0,1-1 0,-1 1 0,1-1 0,0 1 0,-1 0 0,1 0 0,-1 0 0,1-1 0,0 2 0,-1-1 0,1 0 0,0 0 0,-1 1 0,1-1 0,-1 0 0,1 1 0,-1 0 0,1-1 0,-1 1 0,1 0 0,-1 0 0,0 0 0,1 0 0,-1 0 0,0 0 0,0 0 0,1 0 0,-1 0 0,0 1 0,0-1 0,-1 0 0,1 1 0,0-1 0,1 4 0,3 7 0,0 0 0,-1 0 0,-1 1 0,0 0 0,0 0 0,-1 0 0,-1 0 0,0 13 0,-1 9 0,-9 63 0,8-91 0,0 1 0,-1-1 0,1 0 0,-6 11 0,3-14 0,1-11 0,2-14 0,3 2 0,1 1 0,0 0 0,2 0 0,0 1 0,8-20 0,42-81 0,-51 110 0,-3 3 0,1 1 0,0 0 0,1-1 0,-1 1 0,1 0 0,0 0 0,0 1 0,0-1 0,0 1 0,1-1 0,5-4 0,-9 8 0,1 0 0,-1 0 0,1 0 0,-1-1 0,1 1 0,0 0 0,-1 0 0,1 0 0,-1 0 0,1 0 0,-1 0 0,1 0 0,-1 0 0,1 0 0,-1 1 0,1-1 0,0 0 0,-1 0 0,1 0 0,-1 1 0,1-1 0,-1 0 0,0 0 0,1 1 0,-1-1 0,1 0 0,-1 1 0,1-1 0,-1 1 0,0-1 0,1 0 0,-1 1 0,0-1 0,1 1 0,-1-1 0,0 2 0,8 20 0,-3 13 0,-1 0 0,-2 1 0,-4 59 0,1-63 0,2-24 0,-2 0 0,1 0 0,-1 0 0,0 0 0,-1-1 0,0 1 0,-4 10 0,6-18 0,0 0 0,0 0 0,0-1 0,0 1 0,0 0 0,0 0 0,0 0 0,-1-1 0,1 1 0,0 0 0,0 0 0,0 0 0,0 0 0,-1-1 0,1 1 0,0 0 0,0 0 0,0 0 0,0 0 0,-1 0 0,1 0 0,0 0 0,0 0 0,0-1 0,-1 1 0,1 0 0,0 0 0,0 0 0,-1 0 0,1 0 0,0 0 0,0 0 0,-1 0 0,1 0 0,0 0 0,0 0 0,0 1 0,-1-1 0,1 0 0,0 0 0,0 0 0,0 0 0,-1 0 0,1 0 0,0 0 0,0 1 0,0-1 0,0 0 0,-1 0 0,1 0 0,0 0 0,0 1 0,0-1 0,0 0 0,0 0 0,0 0 0,-1 1 0,-2-25 0,0-259 0,4 215 0,-8 250 0,5-155 0,-2 0 0,-2-1 0,0 1 0,-17 44 0,23-70 0,0-1 0,0 0 0,0 1 0,0-1 0,-1 1 0,1-1 0,0 1 0,0-1 0,0 0 0,0 1 0,-1-1 0,1 1 0,0-1 0,0 0 0,-1 1 0,1-1 0,0 0 0,-1 1 0,1-1 0,0 0 0,-1 1 0,1-1 0,0 0 0,-1 0 0,1 0 0,-1 1 0,1-1 0,0 0 0,-1 0 0,1 0 0,-1 0 0,1 0 0,-1 0 0,1 0 0,-1 0 0,1 0 0,0 0 0,-1 0 0,1 0 0,-1 0 0,1 0 0,-1 0 0,-14-20 0,-5-35 0,20 55 0,-7-24 0,1 0 0,1 0 0,1-1 0,1 0 0,1 0 0,2-34 0,-1 59 0,1-1 0,0 0 0,0 0 0,0 0 0,0 1 0,0-1 0,1 0 0,-1 0 0,0 1 0,0-1 0,0 0 0,1 1 0,-1-1 0,0 0 0,1 0 0,-1 1 0,1-1 0,-1 1 0,0-1 0,2 0 0,4 11 0,4 27 0,-2 16 0,1 76 0,-25-207 0,4-137 0,6 364 0,4-129 0,-1-1 0,0 0 0,-2 0 0,0 0 0,-1-1 0,-1 0 0,-10 19 0,16-35 0,-1 0 0,1 1 0,0-1 0,-1 0 0,0 0 0,1 0 0,-1 0 0,0 0 0,0-1 0,0 1 0,0 0 0,-4 2 0,5-4 0,1 0 0,-1 0 0,1 0 0,0 0 0,-1 0 0,1 0 0,-1 0 0,1 0 0,0 0 0,-1 0 0,1 0 0,-1 0 0,1 0 0,0 0 0,-1-1 0,1 1 0,-1 0 0,1 0 0,0 0 0,-1-1 0,1 1 0,0 0 0,-1 0 0,1-1 0,0 1 0,0 0 0,-1 0 0,1-1 0,-7-21 0,7-13 0,0-1 0,3 1 0,0 0 0,3 0 0,13-48 0,-16 70 0,22-74 0,-22 79 0,0 1 0,0-1 0,0 1 0,1 0 0,0 0 0,1 1 0,-1-1 0,10-8 0,-14 14 0,1 1 0,0-1 0,-1 0 0,1 1 0,0 0 0,0-1 0,0 1 0,-1-1 0,1 1 0,0 0 0,0-1 0,0 1 0,0 0 0,0 0 0,0 0 0,-1 0 0,1 0 0,0 0 0,0 0 0,0 0 0,0 0 0,0 0 0,0 0 0,0 1 0,0-1 0,-1 0 0,1 1 0,0-1 0,0 0 0,0 1 0,-1-1 0,1 1 0,0 0 0,0-1 0,-1 1 0,1-1 0,-1 1 0,1 0 0,0 0 0,-1-1 0,1 1 0,-1 0 0,0 0 0,1 0 0,-1 1 0,4 4 0,-1 1 0,0-1 0,0 1 0,2 10 0,1 8 0,-2 0 0,-1 0 0,-1 1 0,0-1 0,-4 36 0,-24 128 0,20-158 0,-15 47 0,17-68 0,1 0 0,-1-1 0,-1 1 0,0-1 0,0 0 0,-1-1 0,0 1 0,-11 10 0,17-18 0,-1 0 0,1-1 0,-1 1 0,0 0 0,1-1 0,-1 1 0,0 0 0,0-1 0,1 1 0,-1-1 0,0 0 0,0 1 0,0-1 0,1 0 0,-1 1 0,0-1 0,0 0 0,0 0 0,0 0 0,0 0 0,0 0 0,0 0 0,1 0 0,-1 0 0,0 0 0,0 0 0,0 0 0,0 0 0,0-1 0,0 1 0,-1-1 0,0-1 0,0 1 0,1-1 0,-1 0 0,1 0 0,-1 0 0,1 0 0,0 0 0,0 0 0,0 0 0,0-1 0,-1-3 0,-3-9 0,2 1 0,-3-27 0,2 13 0,2-1 0,1 0 0,5-47 0,-4 74 0,0 1 0,0-1 0,1 0 0,-1 1 0,1-1 0,-1 0 0,1 1 0,-1-1 0,1 1 0,0-1 0,0 1 0,0-1 0,0 1 0,2-3 0,-2 4 0,-1-1 0,0 1 0,1 0 0,-1 0 0,1-1 0,-1 1 0,1 0 0,-1 0 0,1 0 0,0 0 0,-1 0 0,1 0 0,-1 0 0,1 0 0,-1 0 0,1 0 0,-1 0 0,1 0 0,-1 0 0,1 0 0,-1 1 0,1-1 0,-1 0 0,1 0 0,-1 0 0,1 1 0,-1-1 0,1 0 0,0 1 0,0 1 0,1 0 0,-1 0 0,1-1 0,-1 1 0,0 0 0,1 0 0,-1 0 0,0 1 0,-1-1 0,1 0 0,0 0 0,0 0 0,-1 1 0,0-1 0,1 0 0,-1 1 0,0-1 0,0 0 0,-1 5 0,0 3 0,-2 0 0,1 0 0,-2-1 0,1 1 0,-1-1 0,0 0 0,-1 0 0,-9 13 0,11-18 0,0 0 0,0 0 0,-1 0 0,1-1 0,-1 1 0,0-1 0,0 0 0,0 0 0,0 0 0,0-1 0,-1 1 0,1-1 0,-1 0 0,1 0 0,-1-1 0,0 1 0,0-1 0,0 0 0,-7 0 0,-24-2 0,-39-7 0,42 3 0,209 2 0,-153 0 0,-23 3 0,0 0 0,0-1 0,0 1 0,0 0 0,0 0 0,0 0 0,0 0 0,0-1 0,0 1 0,0 0 0,0 0 0,0 0 0,0-1 0,0 1 0,0 0 0,0 0 0,0 0 0,0 0 0,0-1 0,0 1 0,0 0 0,0 0 0,0 0 0,0 0 0,0-1 0,0 1 0,-1 0 0,1 0 0,0 0 0,0 0 0,0 0 0,0 0 0,0-1 0,0 1 0,-1 0 0,1 0 0,0 0 0,0 0 0,0 0 0,0 0 0,-1 0 0,1 0 0,0 0 0,0 0 0,0 0 0,0 0 0,-1 0 0,1 0 0,0 0 0,0 0 0,-1 0 0,-5-3 0,0 1 0,-1 0 0,0 1 0,-11-2 0,-205-1 0,691 4 0,-910 0 0,684 0 0,-563 0 0,449 0-1365,-94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14.169"/>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49.232"/>
    </inkml:context>
    <inkml:brush xml:id="br0">
      <inkml:brushProperty name="width" value="0.05" units="cm"/>
      <inkml:brushProperty name="height" value="0.05" units="cm"/>
      <inkml:brushProperty name="color" value="#FFFFFF"/>
    </inkml:brush>
  </inkml:definitions>
  <inkml:trace contextRef="#ctx0" brushRef="#br0">0 64 24575,'4'-1'0,"1"0"0,-1 0 0,0 0 0,0-1 0,0 1 0,0-1 0,0 0 0,5-4 0,-6 4 0,0 0 0,0 0 0,1 1 0,-1-1 0,0 1 0,1 0 0,-1 0 0,1 0 0,4-1 0,-7 2 0,0 0 0,-1 1 0,1-1 0,0 0 0,-1 0 0,1 0 0,0 1 0,-1-1 0,1 0 0,0 0 0,-1 1 0,1-1 0,-1 1 0,1-1 0,-1 1 0,1-1 0,-1 1 0,1-1 0,-1 1 0,1-1 0,0 2 0,5 24 0,-7 52 0,1-77 0,0-1 0,0 1 0,0-1 0,0 1 0,1-1 0,-1 1 0,0-1 0,0 0 0,0 1 0,0-1 0,1 1 0,-1-1 0,0 0 0,0 1 0,1-1 0,-1 1 0,0-1 0,0 0 0,1 1 0,-1-1 0,0 0 0,1 0 0,-1 1 0,1-1 0,-1 0 0,0 0 0,1 1 0,-1-1 0,1 0 0,-1 0 0,1 0 0,16-5 0,18-21 0,-31 23 0,39-35 0,-30 26 0,0 0 0,1 0 0,0 1 0,1 1 0,21-11 0,-35 20 0,1 0 0,-1 1 0,1-1 0,0 0 0,-1 1 0,1 0 0,0-1 0,0 1 0,-1 0 0,1 0 0,0 0 0,0 0 0,-1 0 0,3 0 0,-3 1 0,0-1 0,-1 0 0,1 1 0,0-1 0,-1 0 0,1 1 0,-1-1 0,1 1 0,-1-1 0,1 1 0,-1-1 0,1 1 0,-1-1 0,1 1 0,-1 0 0,0-1 0,1 1 0,-1 0 0,0-1 0,1 1 0,-1 0 0,0-1 0,0 2 0,1 2 0,-1-1 0,0 1 0,-1-1 0,1 1 0,0-1 0,-1 1 0,0-1 0,0 1 0,0-1 0,0 0 0,-1 1 0,-1 2 0,-8 14 0,-1 0 0,-15 18 0,22-31 0,-1 0 0,0 0 0,0-1 0,-1 1 0,0-1 0,0-1 0,-15 10 0,21-15 0,1 1 0,-1-1 0,1 0 0,-1 0 0,1 1 0,-1-1 0,1 0 0,-1 0 0,0 0 0,1 1 0,-1-1 0,1 0 0,-1 0 0,1 0 0,-1 0 0,0 0 0,1 0 0,-1 0 0,1-1 0,-1 1 0,1 0 0,-1 0 0,1 0 0,-1-1 0,0 1 0,1 0 0,-1 0 0,1-1 0,0 1 0,-1 0 0,0-1 0,-4-20 0,13-25 0,9 6-1365,3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0.115"/>
    </inkml:context>
    <inkml:brush xml:id="br0">
      <inkml:brushProperty name="width" value="0.05" units="cm"/>
      <inkml:brushProperty name="height" value="0.05" units="cm"/>
      <inkml:brushProperty name="color" value="#FFFFFF"/>
    </inkml:brush>
  </inkml:definitions>
  <inkml:trace contextRef="#ctx0" brushRef="#br0">208 160 24575,'-65'78'0,"47"-53"0,-2 0 0,-1-2 0,-34 31 0,54-53 0,0 0 0,0-1 0,0 1 0,0 0 0,0-1 0,0 1 0,0 0 0,0-1 0,0 1 0,0-1 0,0 0 0,0 1 0,-1-1 0,1 0 0,0 0 0,0 1 0,-2-1 0,2-1 0,1 1 0,-1 0 0,1 0 0,0-1 0,-1 1 0,1 0 0,-1-1 0,1 1 0,0-1 0,-1 1 0,1-1 0,0 1 0,-1 0 0,1-1 0,0 1 0,0-1 0,-1 1 0,1-1 0,0 1 0,0-1 0,0 0 0,0 1 0,0-1 0,0 1 0,0-2 0,0-4 0,0-1 0,1 1 0,0-1 0,3-11 0,16-67 0,-9 33 0,35-97 0,-46 149 0,0 0 0,0 0 0,0 0 0,0 0 0,0 0 0,0 0 0,0 0 0,1 0 0,-1 0 0,0 0 0,0 0 0,0 0 0,0 0 0,0 0 0,0 0 0,0 0 0,0 0 0,0 0 0,0 0 0,1 0 0,-1 0 0,0 0 0,0 0 0,0 0 0,0 0 0,0 0 0,0 0 0,0 0 0,0 0 0,0 0 0,0 0 0,1 0 0,-1 0 0,0 0 0,0 0 0,0 0 0,0-1 0,0 1 0,0 0 0,0 0 0,-1 18 0,-4 24 0,3-27 0,-1 0 0,0 0 0,-1 0 0,-1-1 0,-10 24 0,14-38 0,1 0 0,0 0 0,0-1 0,0 1 0,0 0 0,0 0 0,0 0 0,0 0 0,0 0 0,0 0 0,0 0 0,0 0 0,0 0 0,0 0 0,0 0 0,0 0 0,0 0 0,0 0 0,0 0 0,0 0 0,-1 0 0,1 0 0,0 0 0,0 0 0,0-1 0,0 1 0,0 0 0,0 0 0,0 0 0,0 0 0,0 0 0,0 0 0,0 0 0,0 1 0,-1-1 0,1 0 0,0 0 0,0 0 0,0 0 0,0 0 0,0 0 0,0 0 0,0 0 0,0 0 0,0 0 0,0 0 0,0 0 0,0 0 0,0 0 0,0 0 0,-1 0 0,2-14 0,3-20 0,-1 15 0,-1 7 0,-1-1 0,1 1 0,1-1 0,0 1 0,1 0 0,1 0 0,-1 0 0,13-19 0,-17 30 0,0 1 0,0 0 0,1-1 0,-1 1 0,0 0 0,0 0 0,1-1 0,-1 1 0,0 0 0,1 0 0,-1-1 0,0 1 0,1 0 0,-1 0 0,0 0 0,1 0 0,-1 0 0,0 0 0,1-1 0,-1 1 0,0 0 0,1 0 0,-1 0 0,0 0 0,1 0 0,-1 0 0,1 0 0,-1 0 0,0 1 0,1-1 0,-1 0 0,0 0 0,1 0 0,-1 0 0,0 0 0,1 1 0,-1-1 0,0 0 0,0 0 0,1 0 0,-1 1 0,0-1 0,1 0 0,-1 1 0,0-1 0,0 0 0,0 0 0,1 1 0,-1-1 0,0 0 0,0 1 0,0-1 0,0 0 0,0 1 0,0-1 0,0 1 0,1-1 0,-1 0 0,0 1 0,0 0 0,5 25 0,-4-4 0,-1 0 0,0 1 0,-2-1 0,-1 0 0,-5 23 0,-34 107 0,33-129 0,2-1 0,20-38 0,23-46 0,-6 10 0,57-75 0,-85 124 0,0 1 0,0-1 0,0 0 0,1 1 0,-1 0 0,1 0 0,0 0 0,-1 0 0,1 0 0,4-1 0,-7 2 0,1 1 0,-1 0 0,1 0 0,-1 0 0,1 0 0,-1 0 0,1 0 0,-1 0 0,1 0 0,-1 0 0,1 0 0,-1 0 0,1 0 0,-1 1 0,1-1 0,-1 0 0,1 0 0,-1 0 0,1 1 0,-1-1 0,1 0 0,-1 1 0,0-1 0,1 0 0,0 1 0,7 21 0,-6 3 0,-1-1 0,0 0 0,-2 1 0,-1-1 0,-10 48 0,-41 115 0,48-169 0,-1 0 0,-1-1 0,-15 26 0,11-31 0,6-19 0,8-25 0,16-27-341,1 2 0,4 0-1,37-66 1,-39 80-6485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0.799"/>
    </inkml:context>
    <inkml:brush xml:id="br0">
      <inkml:brushProperty name="width" value="0.05" units="cm"/>
      <inkml:brushProperty name="height" value="0.05" units="cm"/>
      <inkml:brushProperty name="color" value="#FFFFFF"/>
    </inkml:brush>
  </inkml:definitions>
  <inkml:trace contextRef="#ctx0" brushRef="#br0">257 82 24575,'-1'28'0,"-1"-1"0,-2 1 0,-1-1 0,-1 0 0,-1 0 0,-1 0 0,-15 31 0,5-19 0,-2-1 0,-1-1 0,-52 67 0,69-98 0,-1-1 0,0 1 0,0-1 0,0 0 0,-11 8 0,16-13 0,-1 0 0,0 1 0,1-1 0,-1 0 0,1 1 0,-1-1 0,0 0 0,1 0 0,-1 0 0,0 1 0,1-1 0,-1 0 0,0 0 0,1 0 0,-1 0 0,0 0 0,0 0 0,1 0 0,-1-1 0,0 1 0,1 0 0,-1 0 0,0 0 0,1-1 0,-2 0 0,1 0 0,0 0 0,0 0 0,0-1 0,0 1 0,1-1 0,-1 1 0,0-1 0,1 1 0,-1-1 0,1 0 0,-1 1 0,1-1 0,0 1 0,-1-1 0,1-3 0,0-11 0,0-1 0,1 0 0,0 1 0,2-1 0,0 1 0,1-1 0,7-19 0,48-108 0,-47 119 0,0 0 0,2 2 0,0-1 0,2 2 0,1 0 0,26-27 0,-20 34 0,-23 14 0,1 1 0,0 0 0,-1 0 0,1 0 0,0 0 0,-1 0 0,1 0 0,0 0 0,-1 0 0,1 0 0,0 0 0,-1 0 0,1 0 0,0 0 0,-1 0 0,1 0 0,-1 1 0,1-1 0,0 0 0,-1 1 0,1-1 0,0 1 0,1 1 0,-1 0 0,1 1 0,-1-1 0,0 0 0,0 1 0,0-1 0,0 1 0,0 0 0,-1-1 0,1 1 0,-1 0 0,1-1 0,-1 1 0,0 5 0,-1 31 0,-2-1 0,-1 1 0,-2-1 0,-2 0 0,-1-1 0,-27 70 0,27-91 0,9-16 0,0 0 0,0 0 0,0 0 0,0 0 0,-1 0 0,1 0 0,0 0 0,0 0 0,0 0 0,0 0 0,0 0 0,0 0 0,-1 0 0,1 0 0,0 0 0,0 0 0,0 0 0,0 0 0,0 0 0,0 0 0,-1 0 0,1 0 0,0 0 0,0 0 0,0 0 0,0-1 0,0 1 0,0 0 0,0 0 0,0 0 0,0 0 0,0 0 0,0 0 0,-1 0 0,1-1 0,0 1 0,0 0 0,0 0 0,0 0 0,0 0 0,0 0 0,0 0 0,0-1 0,0 1 0,0 0 0,0 0 0,0 0 0,0 0 0,0 0 0,0 0 0,0-1 0,0 1 0,1 0 0,1-33 0,9-18 0,3 1 0,2 1 0,2 0 0,2 1 0,44-74 0,-64 122 0,28-41 0,-27 40 0,0 0 0,0 0 0,0 0 0,-1 0 0,1 1 0,0-1 0,0 0 0,0 1 0,0-1 0,0 1 0,1-1 0,-1 1 0,0-1 0,0 1 0,1 0 0,-1 0 0,0 0 0,-1 0 0,1 0 0,0 1 0,-1-1 0,1 0 0,-1 0 0,1 1 0,0-1 0,-1 1 0,1-1 0,-1 1 0,1-1 0,-1 1 0,1-1 0,-1 1 0,0-1 0,1 1 0,-1-1 0,0 1 0,1 0 0,-1-1 0,0 1 0,0 0 0,1-1 0,-1 1 0,0 0 0,0 0 0,3 15 0,0-1 0,-1 1 0,0 0 0,-2-1 0,-1 22 0,-12 79 0,10-90 0,-2-1 0,0 1 0,-2-1 0,0-1 0,-2 1 0,-16 30 0,25-53 0,-1-1 0,0 0 0,1 1 0,-1-1 0,0 0 0,0 0 0,0 0 0,0 0 0,0 0 0,0 0 0,0 0 0,0 0 0,0 0 0,-3 1 0,4-2 0,-1-1 0,1 1 0,0 0 0,-1 0 0,1 0 0,-1 0 0,1 0 0,0 0 0,-1 0 0,1 0 0,0-1 0,-1 1 0,1 0 0,-1 0 0,1-1 0,0 1 0,0 0 0,-1 0 0,1-1 0,0 1 0,-1 0 0,1-1 0,0 1 0,0 0 0,0-1 0,-1 1 0,1-1 0,0 1 0,0 0 0,0-1 0,0 0 0,-2-4 0,1-1 0,0 0 0,0 0 0,1 0 0,-1-10 0,3-7-273,0 0 0,1 0 0,2 1 0,9-34 0,2 9-6553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1.124"/>
    </inkml:context>
    <inkml:brush xml:id="br0">
      <inkml:brushProperty name="width" value="0.05" units="cm"/>
      <inkml:brushProperty name="height" value="0.05" units="cm"/>
      <inkml:brushProperty name="color" value="#FFFFFF"/>
    </inkml:brush>
  </inkml:definitions>
  <inkml:trace contextRef="#ctx0" brushRef="#br0">0 2 24575,'2'-2'0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3.690"/>
    </inkml:context>
    <inkml:brush xml:id="br0">
      <inkml:brushProperty name="width" value="0.05" units="cm"/>
      <inkml:brushProperty name="height" value="0.05" units="cm"/>
      <inkml:brushProperty name="color" value="#FFFFFF"/>
    </inkml:brush>
  </inkml:definitions>
  <inkml:trace contextRef="#ctx0" brushRef="#br0">527 50 24575,'1'2'0,"0"0"0,0 0 0,0 0 0,0 0 0,0 0 0,0 0 0,-1 0 0,1 0 0,-1 0 0,0 0 0,1 0 0,-1 0 0,0 0 0,0 0 0,-1 3 0,1-2 0,1 46 0,-4 0 0,-1-1 0,-2 1 0,-3-1 0,-15 51 0,21-85 0,2-9 0,0-1 0,0 1 0,0-1 0,0 1 0,-1-1 0,0 0 0,1 0 0,-2 0 0,1 0 0,0 0 0,-4 4 0,6-8 0,0 0 0,-1 0 0,1 0 0,0 0 0,-1 0 0,1 0 0,0 0 0,0 0 0,-1 0 0,1 0 0,0 0 0,0 0 0,-1 0 0,1 0 0,0 0 0,-1 0 0,1 0 0,0-1 0,0 1 0,0 0 0,-1 0 0,1 0 0,0 0 0,0-1 0,-1 1 0,1 0 0,0 0 0,0 0 0,0-1 0,0 1 0,0 0 0,-1 0 0,1-1 0,0 1 0,0 0 0,0-1 0,0 1 0,0 0 0,0 0 0,0-1 0,0 1 0,0 0 0,0 0 0,0-1 0,-3-18 0,0-1 0,2 1 0,0-1 0,1 1 0,1-1 0,5-29 0,-2 8 0,-3 20 0,5-44 0,13-65 0,-20 130 0,1-1 0,0 1 0,0-1 0,0 1 0,0-1 0,1 1 0,-1-1 0,0 1 0,0-1 0,0 0 0,0 1 0,0-1 0,1 1 0,-1 0 0,0-1 0,0 1 0,1-1 0,-1 1 0,0-1 0,1 1 0,-1-1 0,0 1 0,1 0 0,-1-1 0,1 1 0,-1 0 0,1 0 0,-1-1 0,1 1 0,7 13 0,3 32 0,-11-44 0,25 188 0,-12-76 0,-15-142 0,3-52 0,0 24 0,-1-49 0,0 161 0,-2 95 0,2-149 0,0 1 0,0 0 0,0-1 0,0 1 0,-1 0 0,1-1 0,0 1 0,-1 0 0,1-1 0,-1 1 0,0-1 0,0 1 0,-1 2 0,2-4 0,-1 0 0,1 0 0,0 0 0,-1 0 0,1 0 0,-1 0 0,1-1 0,0 1 0,-1 0 0,1 0 0,-1 0 0,1 0 0,0 0 0,-1 0 0,1-1 0,0 1 0,-1 0 0,1 0 0,0-1 0,-1 1 0,1 0 0,0 0 0,0-1 0,-1 1 0,1 0 0,0-1 0,0 1 0,0 0 0,-1-1 0,1 1 0,0 0 0,0-1 0,0 0 0,-18-45 0,6-20 0,-5-78 0,-40 255 0,43-90 0,-1 0 0,-23 25 0,33-41 0,0 0 0,0 0 0,0 0 0,0-1 0,-1 0 0,0 0 0,0 0 0,0-1 0,0 0 0,0 0 0,-1 0 0,1-1 0,-14 3 0,17-5 0,0 0 0,0 0 0,-1-1 0,1 1 0,0-1 0,0 0 0,-1 0 0,1 0 0,0 0 0,0 0 0,0-1 0,0 1 0,0-1 0,1 0 0,-1 0 0,0 0 0,1 0 0,0 0 0,-1-1 0,1 1 0,0-1 0,0 1 0,0-1 0,1 0 0,-3-5 0,0 2 0,2 0 0,-1 0 0,1-1 0,0 1 0,0-1 0,0 0 0,1 0 0,0 1 0,1-1 0,-1 0 0,2-9 0,-1 16 0,0-1 0,0 1 0,0 0 0,0 0 0,0-1 0,0 1 0,0 0 0,-1 0 0,1-1 0,1 1 0,-1 0 0,0 0 0,0-1 0,0 1 0,0 0 0,0 0 0,0-1 0,0 1 0,0 0 0,0 0 0,0-1 0,0 1 0,1 0 0,-1 0 0,0 0 0,0-1 0,0 1 0,0 0 0,1 0 0,-1 0 0,0 0 0,0-1 0,1 1 0,-1 0 0,0 0 0,0 0 0,0 0 0,1 0 0,-1 0 0,0 0 0,0 0 0,1 0 0,-1 0 0,9 10 0,5 20 0,-13-27 0,1 4 0,0 1 0,1-1 0,0 0 0,1 0 0,5 9 0,-8-15 0,-1 0 0,1-1 0,0 1 0,-1 0 0,1 0 0,0-1 0,0 1 0,-1-1 0,1 1 0,0-1 0,0 1 0,0-1 0,0 1 0,0-1 0,0 0 0,0 1 0,0-1 0,0 0 0,-1 0 0,3 0 0,-2 0 0,1 0 0,-1-1 0,1 1 0,-1-1 0,1 0 0,-1 1 0,0-1 0,1 0 0,-1 0 0,0 0 0,0 0 0,1 0 0,-1 0 0,0 0 0,0 0 0,0-1 0,1-1 0,5-7 0,0-1 0,0 0 0,-1-1 0,-1 1 0,8-23 0,-13 35 0,0-1 0,0 0 0,0 0 0,0 0 0,0 0 0,0 0 0,0 0 0,0 0 0,0 0 0,0 1 0,0-1 0,0 0 0,0 0 0,0 0 0,0 0 0,-1 0 0,1 0 0,0 0 0,0 0 0,0 0 0,0 0 0,0 1 0,0-1 0,0 0 0,0 0 0,0 0 0,0 0 0,-1 0 0,1 0 0,0 0 0,0 0 0,0 0 0,0 0 0,0 0 0,0 0 0,0 0 0,-1 0 0,1 0 0,0 0 0,0 0 0,0 0 0,0 0 0,0 0 0,0 0 0,0 0 0,0 0 0,-1 0 0,1 0 0,0 0 0,0 0 0,0-1 0,0 1 0,0 0 0,0 0 0,0 0 0,0 0 0,0 0 0,0 0 0,0 0 0,0 0 0,-1 0 0,1 0 0,0-1 0,0 1 0,0 0 0,0 0 0,0 0 0,-14 12 0,-15 16 0,5-1 0,13-13 0,-1-1 0,-1-1 0,1 0 0,-29 20 0,40-32 0,1 1 0,-1-1 0,0 0 0,1 1 0,-1-1 0,1 0 0,-1 0 0,0 0 0,1 1 0,-1-1 0,0 0 0,1 0 0,-1 0 0,0 0 0,1 0 0,-1 0 0,0 0 0,1 0 0,-1-1 0,0 1 0,1 0 0,-1 0 0,1 0 0,-1-1 0,0 1 0,1 0 0,-1-1 0,1 1 0,-1-1 0,1 1 0,-1 0 0,1-1 0,-1 1 0,1-1 0,0 1 0,-1-1 0,0 0 0,-11-30 0,11 28 0,1 1 0,-1 0 0,0-1 0,1 1 0,-1 0 0,0 0 0,-1-1 0,1 1 0,0 0 0,0 0 0,-1 0 0,1 1 0,-3-3 0,3 4 0,0 0 0,0 0 0,-1 1 0,1-1 0,0 0 0,0 1 0,0-1 0,0 1 0,0-1 0,-1 1 0,1-1 0,0 1 0,0 0 0,0 0 0,1-1 0,-1 1 0,0 0 0,0 0 0,0 0 0,1 0 0,-2 2 0,-17 24 0,19-27 0,-21 39 0,20-36 0,-1 0 0,1 0 0,0 0 0,0 0 0,1 0 0,-1 0 0,1 0 0,-1 1 0,1-1 0,0 0 0,1 6 0,4-7 0,3-9 0,4-9 0,-2 0 0,-2 0 0,0-1 0,0 0 0,-2 0 0,0 0 0,6-35 0,-12 52 0,1-1 0,-1 1 0,0-1 0,0 1 0,0 0 0,0-1 0,1 1 0,-1-1 0,0 1 0,0 0 0,0-1 0,0 1 0,0-1 0,0 1 0,0 0 0,0-1 0,0 1 0,-1-1 0,1 1 0,0 0 0,0-1 0,0 1 0,0-1 0,0 1 0,-1 0 0,1-1 0,0 1 0,0 0 0,-1-1 0,1 1 0,0 0 0,-1-1 0,1 1 0,0 0 0,-1 0 0,1-1 0,0 1 0,-1 0 0,1 0 0,0 0 0,-1 0 0,0-1 0,-17 12 0,-17 27 0,31-32 0,-2 1 0,0 1 0,1-1 0,0 1 0,0 0 0,1 0 0,0 1 0,0-1 0,1 1 0,0 0 0,-2 11 0,5-19 0,0-1 0,0 1 0,0 0 0,0 0 0,0 0 0,0 0 0,0-1 0,0 1 0,1 0 0,-1 0 0,0-1 0,0 1 0,1 0 0,-1 0 0,1-1 0,-1 1 0,0 0 0,1-1 0,-1 1 0,1 0 0,0-1 0,-1 1 0,1-1 0,-1 1 0,1-1 0,0 1 0,-1-1 0,1 0 0,0 1 0,1 0 0,0-1 0,0 0 0,1 0 0,-1 1 0,0-1 0,0-1 0,1 1 0,-1 0 0,0 0 0,1-1 0,3-1 0,2-1 0,1 0 0,-1-1 0,0 0 0,13-9 0,-11 5 0,-1 0 0,0-1 0,-1 0 0,0 0 0,0-1 0,6-11 0,-10 15 0,0 0 0,-1 0 0,0-1 0,0 1 0,-1-1 0,0 0 0,0 0 0,0 0 0,-1 0 0,0 0 0,0-13 0,-1 18 0,0 0 0,-1 1 0,1-1 0,0 1 0,0-1 0,-1 0 0,1 1 0,-1-1 0,1 1 0,-1-1 0,0 1 0,1-1 0,-1 1 0,-2-2 0,3 2 0,-1 1 0,1 0 0,-1-1 0,1 1 0,-1 0 0,0-1 0,1 1 0,-1 0 0,1 0 0,-1-1 0,0 1 0,1 0 0,-1 0 0,0 0 0,1 0 0,-1 0 0,0 0 0,0 0 0,1 0 0,-1 0 0,0 0 0,1 0 0,-2 1 0,-1 0 0,1 1 0,-1-1 0,0 1 0,1 0 0,-1-1 0,1 1 0,0 0 0,0 1 0,-1-1 0,1 0 0,1 1 0,-1-1 0,-2 4 0,0 2 0,-1 1 0,2-1 0,-1 1 0,1 0 0,0 0 0,1 1 0,0-1 0,1 0 0,0 1 0,0 13 0,1-18 0,0 0 0,1 0 0,-1 0 0,1 0 0,1 0 0,-1-1 0,0 1 0,1 0 0,0 0 0,0-1 0,1 1 0,-1-1 0,1 0 0,0 0 0,0 0 0,1 0 0,-1 0 0,1-1 0,0 1 0,8 5 0,-5-5 0,0 1 0,1-1 0,-1-1 0,1 0 0,0 0 0,0 0 0,0-1 0,1 0 0,-1 0 0,0-1 0,1-1 0,-1 1 0,1-1 0,12-2 0,-10 0 0,1-1 0,-1 0 0,0 0 0,-1-1 0,1-1 0,-1 0 0,0 0 0,0-1 0,16-12 0,-6 0 0,0 0 0,-1-2 0,-1 0 0,0-1 0,-2 0 0,-1-2 0,0 0 0,15-34 0,-26 48 0,2-5 0,1 1 0,0-1 0,15-19 0,-22 33 0,1 0 0,-1 0 0,0 0 0,0 0 0,1 0 0,-1 0 0,0 0 0,0 0 0,1 0 0,-1 0 0,0 0 0,1 0 0,-1 0 0,0 0 0,0 0 0,1 0 0,-1 0 0,0 0 0,1 0 0,-1 0 0,0 0 0,0 0 0,1 0 0,-1 1 0,0-1 0,0 0 0,1 0 0,-1 0 0,0 0 0,0 1 0,0-1 0,0 0 0,1 0 0,-1 1 0,0-1 0,0 0 0,0 0 0,0 1 0,0-1 0,1 0 0,-1 0 0,0 1 0,0-1 0,0 0 0,0 1 0,0-1 0,0 0 0,0 0 0,0 1 0,0-1 0,5 20 0,-4-19 0,3 19 0,0 1 0,0 0 0,-2 0 0,-1 0 0,-1 0 0,0 0 0,-2-1 0,-4 28 0,5-46 0,0 0 0,0 1 0,0-1 0,0 1 0,0-1 0,-1 0 0,1 0 0,-1 0 0,1 0 0,-1 0 0,0 0 0,0 0 0,0 0 0,0-1 0,0 1 0,0-1 0,-3 2 0,4-3 0,0 1 0,-1-1 0,1 1 0,0-1 0,0 0 0,0 1 0,-1-1 0,1 0 0,0 0 0,-1 0 0,1 0 0,0 0 0,0 0 0,-1 0 0,1-1 0,0 1 0,0 0 0,-1-1 0,1 1 0,0-1 0,0 1 0,0-1 0,0 0 0,0 1 0,0-1 0,0 0 0,0 0 0,0 0 0,0 0 0,0 0 0,0 0 0,0 0 0,1 0 0,-1 0 0,0-2 0,-7-13 0,1 0 0,0 0 0,1-1 0,1 0 0,-3-21 0,-9-89 0,15 116 0,0-6 0,1 6 0,-1 0 0,1 1 0,1-1 0,0 0 0,1 1 0,2-19 0,1 26 0,-1 9 0,2 10 0,2 19 0,-3-9 0,2 0 0,1 0 0,18 43 0,-25-68 0,0-1 0,0 0 0,0 1 0,1-1 0,-1 1 0,0-1 0,0 0 0,0 1 0,1-1 0,-1 0 0,0 0 0,0 1 0,1-1 0,-1 0 0,0 0 0,1 1 0,-1-1 0,0 0 0,0 0 0,1 0 0,-1 1 0,1-1 0,-1 0 0,0 0 0,1 0 0,-1 0 0,0 0 0,1 0 0,-1 0 0,1 0 0,-1 0 0,0 0 0,1 0 0,-1 0 0,1 0 0,-1 0 0,0 0 0,1 0 0,-1 0 0,0-1 0,1 1 0,-1 0 0,0 0 0,1 0 0,-1-1 0,0 1 0,1 0 0,-1 0 0,0-1 0,0 1 0,1 0 0,-1-1 0,0 1 0,17-25 0,-8 12 0,-9 13 0,0-1 0,0 1 0,0 0 0,1 0 0,-1 0 0,0 0 0,0 0 0,0-1 0,1 1 0,-1 0 0,0 0 0,0 0 0,0 0 0,1 0 0,-1 0 0,0 0 0,0 0 0,0 0 0,1 0 0,-1 0 0,0 0 0,0 0 0,1 0 0,-1 0 0,0 0 0,0 0 0,0 0 0,1 0 0,-1 0 0,0 0 0,0 0 0,0 0 0,1 1 0,-1-1 0,0 0 0,0 0 0,0 0 0,1 0 0,-1 0 0,0 1 0,0-1 0,0 0 0,0 0 0,0 0 0,1 1 0,4 14 0,-2 15 0,-3 5 0,0-35 0,-1 0 0,1 0 0,0 0 0,0 0 0,0 0 0,0-1 0,0 1 0,0 0 0,0 0 0,0 0 0,0 0 0,0 0 0,0 0 0,0 0 0,0 0 0,-1 0 0,1 0 0,0 0 0,0 0 0,0 1 0,0-1 0,0 0 0,0 0 0,0 0 0,0 0 0,0 0 0,0 0 0,0 0 0,0 0 0,0 0 0,0 0 0,-1 0 0,1 0 0,0 0 0,0 0 0,0 0 0,0 0 0,0 0 0,0 0 0,0 0 0,0 1 0,0-1 0,0 0 0,0 0 0,0 0 0,0 0 0,0 0 0,0 0 0,0 0 0,0 0 0,0 0 0,0 0 0,-4-19 0,1 5-80,4 18 280,4 23-1685,-4-17-5341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4.263"/>
    </inkml:context>
    <inkml:brush xml:id="br0">
      <inkml:brushProperty name="width" value="0.05" units="cm"/>
      <inkml:brushProperty name="height" value="0.05" units="cm"/>
      <inkml:brushProperty name="color" value="#FFFFFF"/>
    </inkml:brush>
  </inkml:definitions>
  <inkml:trace contextRef="#ctx0" brushRef="#br0">58 34 24575,'0'3'0,"-1"-1"0,1 1 0,-1-1 0,1 1 0,-1-1 0,0 1 0,0-1 0,0 0 0,0 0 0,0 1 0,-1-1 0,1 0 0,-1 0 0,-2 3 0,4-5 0,-1 1 0,1-1 0,-1 1 0,0-1 0,1 1 0,-1-1 0,1 0 0,-1 1 0,0-1 0,0 0 0,1 0 0,-1 1 0,0-1 0,0 0 0,1 0 0,-1 0 0,0 0 0,0 0 0,1 0 0,-1 0 0,0 0 0,0 0 0,0 0 0,1 0 0,-1-1 0,0 1 0,0 0 0,1 0 0,-1-1 0,0 1 0,1-1 0,-1 1 0,0 0 0,1-1 0,-1 1 0,1-1 0,-1 1 0,1-1 0,-1 0 0,1 1 0,-1-1 0,1 0 0,0 1 0,-1-1 0,1 0 0,0 1 0,-1-1 0,1 0 0,0 0 0,0-1 0,-9-25 0,8 23 0,2 20 0,-1-15 0,0-5 0,1 1 0,0 0 0,0-1 0,0 1 0,0 0 0,1 0 0,-1-1 0,1 1 0,3-4 0,-5 6 0,1 0 0,-1 0 0,1 1 0,-1-1 0,1 1 0,0-1 0,-1 0 0,1 1 0,0-1 0,-1 1 0,1 0 0,0-1 0,-1 1 0,1-1 0,0 1 0,0 0 0,0 0 0,-1-1 0,1 1 0,1 0 0,-1 0 0,0 1 0,0-1 0,0 1 0,0-1 0,0 1 0,0-1 0,0 1 0,0 0 0,0-1 0,-1 1 0,1 0 0,0-1 0,-1 1 0,1 0 0,0 0 0,-1 0 0,1 0 0,-1 0 0,1 0 0,-1 0 0,1 2 0,1 4-170,1 0-1,-2 0 0,1 0 1,-1 0-1,0 1 0,0-1 1,-1 8-1,0-2-6655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6.936"/>
    </inkml:context>
    <inkml:brush xml:id="br0">
      <inkml:brushProperty name="width" value="0.05" units="cm"/>
      <inkml:brushProperty name="height" value="0.05" units="cm"/>
      <inkml:brushProperty name="color" value="#FFFFFF"/>
    </inkml:brush>
  </inkml:definitions>
  <inkml:trace contextRef="#ctx0" brushRef="#br0">0 319 24575,'4'7'0,"8"2"0,5 0 0,4-1 0,2-10 0,4-8 0,1-13 0,3-10 0,0-14 0,-1-5 0,-7-2 0,-7 4 0,-5 5 0,-6 9-8191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09:03:52.507"/>
    </inkml:context>
    <inkml:brush xml:id="br0">
      <inkml:brushProperty name="width" value="0.05" units="cm"/>
      <inkml:brushProperty name="height" value="0.05" units="cm"/>
      <inkml:brushProperty name="color" value="#FFFFFF"/>
    </inkml:brush>
  </inkml:definitions>
  <inkml:trace contextRef="#ctx0" brushRef="#br0">153 180 24575,'6'-11'0,"1"1"0,0 1 0,1-1 0,0 1 0,0 0 0,1 1 0,17-13 0,-26 21 0,1 0 0,-1-1 0,0 1 0,1 0 0,-1 0 0,0 0 0,1 0 0,-1 0 0,0 0 0,1 0 0,-1 0 0,0 0 0,1 0 0,-1 0 0,0 0 0,1 0 0,-1 0 0,1 0 0,-1 0 0,0 0 0,1 0 0,-1 1 0,0-1 0,0 0 0,1 0 0,-1 0 0,0 0 0,1 1 0,-1-1 0,0 0 0,0 0 0,1 1 0,-1-1 0,0 0 0,0 1 0,0-1 0,1 0 0,-1 1 0,0-1 0,0 0 0,0 1 0,0-1 0,0 0 0,0 1 0,0-1 0,1 0 0,-1 1 0,0-1 0,0 0 0,-1 1 0,1-1 0,0 0 0,0 1 0,0-1 0,0 1 0,-1 24 0,-41 214 0,38-220 0,1-22 0,2-33 0,1 26 0,-1-64 0,-6-162 0,6 253 0,-1-1 0,0 0 0,-1 0 0,-5 17 0,0 1 0,-26 119 0,-70 192 0,94-325 0,10-20 0,0 0 0,0 0 0,0 0 0,0 0 0,0 0 0,0 1 0,0-1 0,-1 0 0,1 0 0,0 0 0,0 0 0,0 0 0,0 0 0,0 0 0,-1 1 0,1-1 0,0 0 0,0 0 0,0 0 0,0 0 0,0 0 0,-1 0 0,1 0 0,0 0 0,0 0 0,0 0 0,0 0 0,-1 0 0,1 0 0,0 0 0,0 0 0,0 0 0,0 0 0,-1 0 0,1 0 0,0 0 0,0-1 0,0 1 0,0 0 0,0 0 0,-1 0 0,1 0 0,0 0 0,0 0 0,0 0 0,0 0 0,0-1 0,0 1 0,-2-3 0,1 0 0,1 0 0,-1-1 0,0 1 0,1 0 0,-1-1 0,1 1 0,1-5 0,2-69 0,4 0 0,3 0 0,29-112 0,-31 161 0,-8 28 0,0 0 0,1 0 0,-1 0 0,0 0 0,0 0 0,0 1 0,0-1 0,0 0 0,0 0 0,0 0 0,0 0 0,0 0 0,1 0 0,-1 0 0,0 0 0,0 0 0,0 0 0,0 0 0,0 0 0,0 0 0,0 0 0,1 0 0,-1 0 0,0 0 0,0 0 0,0 0 0,0 0 0,0 0 0,0 0 0,0 0 0,1 0 0,-1 0 0,0 0 0,0 0 0,0 0 0,0-1 0,0 1 0,0 0 0,0 0 0,0 0 0,0 0 0,1 0 0,-1 0 0,0 0 0,0 0 0,0 0 0,0-1 0,0 1 0,0 0 0,0 0 0,0 0 0,0 0 0,0 0 0,0 0 0,0 0 0,0-1 0,0 1 0,0 0 0,0 0 0,0 0 0,0 0 0,0 0 0,0 0 0,3 15 0,-2 23 0,-10 210 0,9-299 0,11-298 0,-4 307 0,2 29 0,-8 13 0,-1 0 0,1 0 0,-1 0 0,1 0 0,-1 0 0,1 1 0,-1-1 0,1 0 0,-1 0 0,1 1 0,-1-1 0,1 0 0,-1 1 0,1-1 0,-1 0 0,1 1 0,-1-1 0,1 0 0,-1 1 0,0-1 0,1 1 0,-1-1 0,0 1 0,0-1 0,1 1 0,-1-1 0,0 1 0,0-1 0,1 2 0,5 11 0,0 1 0,-1 0 0,-1 1 0,5 23 0,7 68 0,-10-62 0,15 120 0,2-318 0,-21 143 0,2-14 0,1 1 0,1 0 0,16-39 0,-22 62 0,1-1 0,-1 1 0,1 0 0,0-1 0,-1 1 0,1 0 0,0 0 0,0 0 0,0-1 0,-1 1 0,1 0 0,1 0 0,-1 0 0,0 0 0,0 1 0,0-1 0,2-1 0,-2 2 0,-1 0 0,1 0 0,0 0 0,-1 1 0,1-1 0,-1 0 0,1 0 0,0 0 0,-1 1 0,1-1 0,-1 0 0,1 1 0,-1-1 0,1 0 0,-1 1 0,0-1 0,1 1 0,-1-1 0,1 1 0,-1-1 0,0 0 0,1 1 0,-1 0 0,0-1 0,0 1 0,1-1 0,-1 1 0,3 7 0,-1-1 0,0 0 0,0 1 0,0-1 0,0 9 0,3 55 0,-5 112 0,1-183 0,-1 1 0,0-1 0,0 1 0,0 0 0,0-1 0,0 1 0,0-1 0,0 1 0,0-1 0,0 1 0,0-1 0,0 1 0,0-1 0,0 1 0,0-1 0,0 1 0,0-1 0,-1 1 0,1-1 0,0 1 0,0-1 0,-1 1 0,1-1 0,0 1 0,-1-1 0,1 0 0,0 1 0,-1-1 0,0 1 0,-4-20 0,-16-168 0,2 244 0,-4 22 0,-61 142 0,67-191 0,13-24 0,2-7 0,4-15 0,10-26 0,19-34 0,4 2 0,3 0 0,3 3 0,86-114 0,-121 178 0,-2-1 0,2 1 0,-1 1 0,1-1 0,0 1 0,0 0 0,9-7 0,-15 13 0,0 0 0,1 0 0,-1 0 0,0-1 0,0 1 0,0 0 0,1 0 0,-1 0 0,0 0 0,0 0 0,1-1 0,-1 1 0,0 0 0,0 0 0,1 0 0,-1 0 0,0 0 0,0 0 0,1 0 0,-1 0 0,0 0 0,0 0 0,1 0 0,-1 0 0,0 0 0,0 0 0,1 0 0,-1 0 0,0 0 0,0 0 0,1 1 0,-1-1 0,0 0 0,0 0 0,1 0 0,-1 0 0,0 0 0,0 1 0,0-1 0,1 0 0,-1 0 0,0 0 0,0 1 0,0-1 0,0 0 0,0 0 0,1 1 0,-1-1 0,-1 19 0,-10 23 0,-13 23 0,-3-1 0,-2-1 0,-63 95 0,86-148 0,0-1 0,-1 1 0,0-2 0,0 1 0,-1-1 0,-14 12 0,22-20 0,-1 1 0,0-1 0,1 1 0,-1-1 0,0 0 0,1 1 0,-1-1 0,0 0 0,0 1 0,1-1 0,-1 0 0,0 0 0,0 0 0,1 0 0,-1 0 0,0 0 0,0 0 0,0 0 0,1 0 0,-1 0 0,0 0 0,0 0 0,1 0 0,-1-1 0,0 1 0,0 0 0,1-1 0,-1 1 0,0 0 0,1-1 0,-1 1 0,0-1 0,1 1 0,-1-1 0,1 0 0,-1 1 0,1-1 0,-1 1 0,1-1 0,-1 0 0,1 1 0,0-1 0,-1 0 0,1 0 0,0 1 0,-1-1 0,1 0 0,0-1 0,-7-40 0,8 13 0,1 0 0,1 1 0,1-1 0,2 1 0,0 0 0,2 1 0,2-1 0,0 2 0,2-1 0,0 1 0,2 1 0,20-28 0,-33 51 0,0 1 0,0-1 0,1 0 0,-1 0 0,0 1 0,1-1 0,0 1 0,-1-1 0,1 1 0,0 0 0,-1 0 0,1 0 0,0 0 0,0 0 0,0 0 0,0 0 0,3 0 0,-5 1 0,1 0 0,-1 0 0,1 0 0,-1 0 0,1 0 0,-1 0 0,1 1 0,-1-1 0,1 0 0,-1 0 0,1 1 0,-1-1 0,1 0 0,-1 1 0,1-1 0,-1 0 0,0 1 0,1-1 0,-1 1 0,0-1 0,1 0 0,-1 1 0,1 0 0,3 23 0,-5-6 0,0-1 0,-1 1 0,-2-1 0,1 1 0,-2-1 0,0 0 0,-15 30 0,14-36 0,3-13 0,9-20 0,6-3 0,1 1 0,1 0 0,1 1 0,1 0 0,28-30 0,-44 53 0,0-1 0,1 1 0,-1-1 0,0 1 0,1 0 0,-1-1 0,0 1 0,1-1 0,-1 1 0,1 0 0,-1 0 0,1-1 0,-1 1 0,1 0 0,-1 0 0,1-1 0,-1 1 0,1 0 0,-1 0 0,1 0 0,-1 0 0,1 0 0,-1 0 0,1 0 0,-1 0 0,1 0 0,0 0 0,-1 1 0,1 0 0,-1-1 0,0 1 0,0 0 0,0 0 0,1 0 0,-1 0 0,0 0 0,0 0 0,0-1 0,0 1 0,0 0 0,-1 0 0,1 0 0,0 0 0,0 0 0,-1 1 0,-6 22 0,-1-1 0,-2 0 0,-22 42 0,-49 65 0,62-101 0,-13 21 0,-3 0 0,-2-3 0,-44 45 0,76-87 0,-29 24 0,33-28 0,0 0 0,-1 0 0,1 0 0,-1 0 0,1 0 0,-1 0 0,1-1 0,-1 1 0,0 0 0,1-1 0,-1 0 0,0 1 0,1-1 0,-1 0 0,0 0 0,1 0 0,-1 0 0,0 0 0,1 0 0,-3-1 0,3 0 0,0 1 0,0-1 0,0 0 0,0 0 0,0 0 0,0 0 0,0 0 0,0 0 0,0 0 0,0 0 0,1 0 0,-1 0 0,0-1 0,1 1 0,-1 0 0,1 0 0,-1-1 0,1 1 0,0 0 0,-1-1 0,1 1 0,0-3 0,1-34 0,4 11 0,1 0 0,1 1 0,1-1 0,1 1 0,2 1 0,23-44 0,-3 18 0,2 1 0,42-48 0,-4 19 0,-64 72 0,0 1 0,0 0 0,1 0 0,0 0 0,1 1 0,-1 0 0,1 1 0,12-5 0,-19 8 0,-1 1 0,0-1 0,1 1 0,-1 0 0,1 0 0,-1 0 0,0 0 0,1 0 0,-1 0 0,0 0 0,1 0 0,-1 0 0,1 1 0,-1-1 0,0 0 0,1 1 0,-1-1 0,0 1 0,0 0 0,1-1 0,-1 1 0,1 1 0,0 0 0,0 0 0,0 0 0,0 0 0,-1 1 0,1-1 0,-1 1 0,1-1 0,-1 1 0,0 0 0,1 3 0,1 7 0,0 0 0,-1 0 0,1 21 0,-2-30 0,0 18 0,-1 0 0,-2 0 0,0 0 0,0 0 0,-2 0 0,-1-1 0,-12 35 0,12-43 0,0-1 0,-1 0 0,0 0 0,-1 0 0,0 0 0,-1-1 0,0-1 0,-1 1 0,0-1 0,0-1 0,-1 0 0,-1 0 0,-17 11 0,26-19 0,1 0 0,0 0 0,-1 0 0,1 0 0,-1 0 0,1 0 0,-1-1 0,0 1 0,1-1 0,-1 1 0,0-1 0,1 0 0,-1 0 0,0 1 0,1-1 0,-1 0 0,0-1 0,0 1 0,1 0 0,-1 0 0,0-1 0,1 1 0,-1-1 0,-2 0 0,2-1 0,1 0 0,-1 1 0,1-1 0,0 0 0,0 0 0,-1 1 0,1-1 0,0 0 0,0 0 0,1 0 0,-1-1 0,0 1 0,1 0 0,-1 0 0,1 0 0,0-3 0,-1-10 0,1 1 0,0-1 0,1 0 0,4-20 0,2 8 0,0 0 0,2 1 0,1 0 0,1 1 0,1 0 0,1 0 0,1 2 0,1 0 0,1 0 0,2 1 0,28-28 0,-45 49 0,3-3 0,-1 0 0,1 0 0,0 0 0,1 1 0,-1 0 0,1 0 0,-1 0 0,1 0 0,9-3 0,-13 6 0,-1-1 0,1 2 0,-1-1 0,1 0 0,-1 0 0,1 0 0,-1 0 0,1 0 0,-1 0 0,1 0 0,-1 0 0,0 1 0,1-1 0,-1 0 0,1 0 0,-1 1 0,1-1 0,-1 0 0,0 1 0,1-1 0,-1 0 0,0 1 0,1-1 0,-1 1 0,0-1 0,0 0 0,1 1 0,-1-1 0,0 1 0,0-1 0,0 1 0,0-1 0,0 1 0,1-1 0,-1 1 0,0-1 0,0 1 0,0-1 0,0 1 0,0-1 0,0 1 0,-1-1 0,1 1 0,0-1 0,0 0 0,0 1 0,-7 28 0,-8 11 0,-2-1 0,-2 0 0,-42 64 0,-88 97 0,120-165 0,-61 58 0,86-89 0,0-1 0,0 1 0,0-2 0,0 1 0,-1 0 0,-4 1 0,8-3 0,1-1 0,-1 0 0,1 0 0,0 0 0,-1 0 0,1 1 0,-1-1 0,1 0 0,-1 0 0,1 0 0,0 0 0,-1 0 0,1 0 0,-1 0 0,1-1 0,-1 1 0,1 0 0,0 0 0,-1 0 0,1 0 0,-1 0 0,1-1 0,0 1 0,-1 0 0,1 0 0,-1-1 0,1 1 0,0 0 0,0-1 0,-1 1 0,1 0 0,0-1 0,-1 1 0,1 0 0,0-1 0,0 1 0,0 0 0,-1-1 0,1 1 0,0-1 0,0 1 0,0-1 0,0 1 0,0 0 0,0-1 0,0 1 0,0-1 0,0 1 0,0-1 0,0 1 0,0-1 0,0 1 0,0 0 0,0-1 0,1 0 0,6-28 0,5-1 0,1 1 0,1 1 0,26-38 0,65-76 0,-78 108 0,1 2 0,2 1 0,1 2 0,2 1 0,0 1 0,2 2 0,61-34 0,-94 58 0,0-1 0,-1 1 0,1 1 0,0-1 0,0 0 0,0 0 0,0 1 0,0-1 0,0 1 0,0 0 0,0-1 0,1 1 0,-1 0 0,0 0 0,0 0 0,0 1 0,0-1 0,4 1 0,-5 0 0,0 1 0,0-1 0,0 0 0,0 0 0,0 1 0,0-1 0,-1 0 0,1 1 0,0-1 0,-1 1 0,1-1 0,-1 1 0,1-1 0,-1 1 0,0 0 0,0-1 0,0 1 0,0-1 0,0 1 0,0 0 0,0-1 0,0 1 0,-1-1 0,0 4 0,-2 14 0,-2-1 0,0 1 0,-1-1 0,-1 0 0,-1 0 0,-17 30 0,5-16 0,-2-1 0,-39 44 0,35-46 0,-2-2 0,-1-1 0,-48 33 0,56-45 0,-1-1 0,0 0 0,-1-2 0,-1 0 0,0-2 0,-33 9 0,54-17 0,0-1 0,0 1 0,0-1 0,0 1 0,0-1 0,0 0 0,-1 0 0,1 0 0,0 0 0,0-1 0,0 0 0,-4-1 0,6 2 0,-1-1 0,1 0 0,0 0 0,0 0 0,0 0 0,-1 0 0,1 0 0,0 0 0,1 0 0,-1-1 0,0 1 0,0 0 0,0 0 0,1-1 0,-1 1 0,1-1 0,-1 1 0,1 0 0,-1-1 0,1 1 0,0-1 0,0 1 0,0-1 0,0 1 0,0-1 0,0-1 0,1-9 0,1 1 0,0 0 0,0 0 0,1 0 0,1 0 0,-1 0 0,2 0 0,10-18 0,0 4 0,1 1 0,27-33 0,-28 41 0,0 0 0,1 1 0,0 1 0,19-13 0,-24 19 0,1 2 0,-1-1 0,1 1 0,0 1 0,0 0 0,1 0 0,-1 2 0,14-3 0,-24 5 0,0 1 0,-1 0 0,1-1 0,0 1 0,0 0 0,0 0 0,0 0 0,0 0 0,0 1 0,-1-1 0,1 0 0,0 1 0,0 0 0,-1-1 0,1 1 0,0 0 0,0 0 0,-1 0 0,1 0 0,-1 0 0,1 0 0,-1 0 0,0 0 0,3 3 0,-3-1 0,1 0 0,0 0 0,-1 0 0,0 1 0,0-1 0,0 0 0,0 1 0,0-1 0,-1 1 0,1-1 0,-1 1 0,0 3 0,-1 9 0,-1 0 0,0 0 0,-1 0 0,-9 26 0,12-40 0,-8 23 0,0-1 0,-1-1 0,-1 1 0,-25 39 0,61-124 0,9 3 0,2 2 0,2 1 0,68-71 0,-106 125 0,24-22 0,-25 23 0,1 0 0,-1-1 0,0 1 0,1 0 0,-1-1 0,0 1 0,1 0 0,-1 0 0,0-1 0,1 1 0,-1 0 0,1 0 0,-1 0 0,0-1 0,1 1 0,-1 0 0,1 0 0,-1 0 0,1 0 0,-1 0 0,1 0 0,-1 0 0,0 0 0,1 0 0,-1 0 0,1 0 0,-1 1 0,1-1 0,-1 0 0,1 0 0,-1 0 0,0 0 0,1 1 0,-1-1 0,0 0 0,1 0 0,-1 1 0,0-1 0,1 0 0,-1 1 0,0-1 0,1 0 0,-1 1 0,0-1 0,0 1 0,1-1 0,-1 0 0,0 1 0,0-1 0,0 1 0,0-1 0,0 1 0,0-1 0,0 0 0,1 1 0,-1-1 0,0 1 0,-1-1 0,1 1 0,0-1 0,0 1 0,0-1 0,0 1 0,-1 19 0,-2 1 0,0-1 0,-1 0 0,-1 0 0,-10 28 0,4-13 0,-10 32 0,-2-1 0,-4-1 0,-2-1 0,-3-1 0,-50 72 0,63-115 0,19-19 0,0-1 0,0 0 0,0 0 0,-1 0 0,1 0 0,0 0 0,0 0 0,0 0 0,-1 0 0,1 0 0,0 0 0,0 0 0,0 0 0,-1 0 0,1 0 0,0 0 0,0 0 0,0 0 0,0 0 0,-1 0 0,1 0 0,0 0 0,0 0 0,0 0 0,-1 0 0,1-1 0,0 1 0,0 0 0,0 0 0,0 0 0,0 0 0,-1 0 0,1-1 0,0 1 0,0 0 0,0 0 0,0 0 0,0 0 0,0-1 0,0 1 0,0 0 0,-1 0 0,1 0 0,0-1 0,0 1 0,0 0 0,0 0 0,0 0 0,0 0 0,0-1 0,0 1 0,0 0 0,1-6 0,-1 0 0,1 0 0,0 0 0,0 0 0,4-10 0,142-356 0,-79 213 0,-49 111 0,-6 14 0,32-60 0,-37 84 0,-3 11 0,-1 20 0,-6 57 0,-4 1 0,-25 122 0,23-168 0,6-31 0,-1-7 0,1-12 0,1-87 0,-3-33 0,-4 100 0,8 36 0,-1 1 0,1-1 0,0 0 0,0 1 0,0-1 0,0 1 0,-1-1 0,1 1 0,0-1 0,-1 0 0,1 1 0,0-1 0,-1 1 0,1-1 0,-1 1 0,1 0 0,-1-1 0,1 1 0,-1-1 0,1 1 0,-1 0 0,1 0 0,-1-1 0,1 1 0,-1 0 0,0 0 0,1 0 0,-1-1 0,1 1 0,-1 0 0,0 0 0,1 0 0,-1 0 0,1 0 0,-1 0 0,0 0 0,1 0 0,-1 1 0,0-1 0,1 0 0,-1 0 0,1 0 0,-1 1 0,1-1 0,-1 0 0,1 1 0,-1-1 0,1 0 0,-1 1 0,1-1 0,-1 1 0,1-1 0,-1 0 0,1 1 0,-1 0 0,-8 12 0,0-1 0,0 2 0,2-1 0,-1 1 0,2 0 0,0 0 0,-6 23 0,-1 0 0,-89 260 0,92-272 0,10-25 0,-1 0 0,1 0 0,0 0 0,0 0 0,0 0 0,0 0 0,-1 0 0,1 0 0,0 0 0,0 0 0,0 0 0,0 0 0,-1 0 0,1 0 0,0 0 0,0 0 0,0 0 0,0 0 0,0 0 0,0-1 0,-1 1 0,1 0 0,0 0 0,0 0 0,0 0 0,0 0 0,0 0 0,0-1 0,0 1 0,0 0 0,-1 0 0,1 0 0,0 0 0,0 0 0,0-1 0,0 1 0,0 0 0,0 0 0,0 0 0,0 0 0,0-1 0,0 1 0,0 0 0,0 0 0,0 0 0,0 0 0,0-1 0,0 1 0,0 0 0,1 0 0,-1 0 0,0 0 0,0 0 0,0-1 0,0 1 0,0 0 0,0 0 0,1 0 0,2-52 0,-2 44 0,10-375 0,9 537 0,-16-135 0,0 0 0,1 0 0,2-1 0,0 0 0,0 0 0,13 20 0,-20-38 0,0 1 0,0-1 0,0 1 0,1-1 0,-1 0 0,0 1 0,0-1 0,1 1 0,-1-1 0,0 1 0,1-1 0,-1 0 0,1 1 0,-1-1 0,0 0 0,1 0 0,-1 1 0,1-1 0,-1 0 0,1 0 0,-1 1 0,1-1 0,-1 0 0,1 0 0,-1 0 0,1 0 0,-1 0 0,2 0 0,6-12 0,0-28 0,-8 37 0,9-66 0,39-219 0,-44 280 0,-3 22 0,-3 27 0,-2 13 0,-8 184 0,13-220 0,3-30 0,2-30 0,0-251 0,-3 278 0,3 20 0,9 26 0,-14-29 0,18 37 0,1 0 0,2-1 0,2-1 0,1-1 0,2-1 0,2-1 0,1-2 0,42 36 0,-71-67 0,-1-1 0,1 1 0,0 0 0,-1 0 0,1-1 0,0 1 0,0-1 0,0 1 0,0-1 0,-1 1 0,1-1 0,0 1 0,0-1 0,0 0 0,0 1 0,0-1 0,0 0 0,0 0 0,2 0 0,-3 0 0,0-1 0,1 1 0,-1-1 0,0 0 0,0 1 0,0-1 0,1 1 0,-1-1 0,0 0 0,0 1 0,0-1 0,0 0 0,0 1 0,0-1 0,0 0 0,-1 1 0,1-1 0,0 0 0,0 1 0,0-1 0,-1 0 0,-20-48 0,19 44 0,-55-128 0,47 118 0,10 15 0,0 0 0,0 0 0,-1 0 0,1 0 0,0 0 0,0 0 0,0 1 0,-1-1 0,1 0 0,0 0 0,0 0 0,-1 0 0,1 0 0,0 0 0,0 0 0,0 1 0,-1-1 0,1 0 0,0 0 0,0 0 0,0 0 0,0 1 0,0-1 0,-1 0 0,1 0 0,0 0 0,0 1 0,0-1 0,0 0 0,0 0 0,0 0 0,0 1 0,0-1 0,0 0 0,0 0 0,0 1 0,-4 35 0,4-35 0,-11 138 0,8-116 0,-1-2 0,-1 1 0,-1 0 0,-11 25 0,16-43 0,-1 0 0,0 0 0,-1 0 0,1 0 0,-1-1 0,-3 5 0,6-8 0,0 1 0,-1-1 0,1 0 0,0 1 0,-1-1 0,1 0 0,-1 0 0,1 1 0,0-1 0,-1 0 0,1 0 0,-1 0 0,1 1 0,0-1 0,-1 0 0,1 0 0,-1 0 0,1 0 0,-1 0 0,1 0 0,-1 0 0,1 0 0,-1 0 0,1 0 0,-1-1 0,0 1 0,0-1 0,0 0 0,1 1 0,-1-1 0,0 0 0,1 0 0,-1 0 0,1 0 0,-1 1 0,0-1 0,1 0 0,0 0 0,-1 0 0,1 0 0,0 0 0,-1-2 0,-2-14 0,0-1 0,1 1 0,0-1 0,2 1 0,0-1 0,4-30 0,26-108 0,-24 133 0,1-12 0,3-10 0,21-60 0,-30 103 0,0 0 0,-1-1 0,1 1 0,0 0 0,0 0 0,1 0 0,-1 1 0,0-1 0,0 0 0,1 0 0,1-1 0,-2 3 0,-1-1 0,0 1 0,1 0 0,-1 0 0,0 0 0,1 0 0,-1 0 0,1 0 0,-1 0 0,0 0 0,1 0 0,-1 0 0,0 0 0,1 0 0,-1 0 0,0 0 0,1 0 0,-1 0 0,0 0 0,1 1 0,-1-1 0,0 0 0,1 0 0,-1 0 0,0 1 0,1-1 0,-1 0 0,0 0 0,0 1 0,1-1 0,-1 0 0,0 0 0,0 1 0,0-1 0,1 0 0,-1 1 0,0-1 0,0 1 0,2 4 0,1 1 0,-1 0 0,-1 0 0,1 0 0,-1 0 0,0 10 0,4 76 0,-10 131 0,1-198 0,4-25 0,0 0 0,0 0 0,0 0 0,-1 0 0,1 0 0,0 0 0,0 0 0,0 0 0,-1 0 0,1 0 0,0 0 0,0 0 0,0-1 0,-1 1 0,1 0 0,0 0 0,0 0 0,0 0 0,0 0 0,0-1 0,-1 1 0,1 0 0,0 0 0,0 0 0,0 0 0,0-1 0,0 1 0,0 0 0,0 0 0,0 0 0,0-1 0,0 1 0,0 0 0,0 0 0,0 0 0,0-1 0,0 1 0,0 0 0,0 0 0,0 0 0,0-1 0,0 1 0,0 0 0,0 0 0,0 0 0,0-1 0,-6-47 0,3-3 0,-18-88 0,21 137 0,-1-1 0,1 1 0,-1 0 0,1 0 0,-1 0 0,0-1 0,0 1 0,0 0 0,0 0 0,0 0 0,0 1 0,-1-1 0,-2-3 0,3 5 0,1 0 0,0-1 0,-1 1 0,1 0 0,-1 0 0,1 0 0,0 0 0,-1 0 0,1 0 0,-1 0 0,1 0 0,-1 0 0,1 0 0,0 0 0,-1 0 0,1 0 0,-1 1 0,1-1 0,0 0 0,-1 0 0,1 0 0,0 0 0,-1 1 0,1-1 0,0 0 0,-1 1 0,-13 17 0,-1 10 0,2 1 0,0 1 0,-9 35 0,-19 99 0,10-35 0,26-116 0,5-20 0,4-23 0,120-333 0,-118 347 0,-2 4 0,1 0 0,0 1 0,1-1 0,0 1 0,1 0 0,10-13 0,-17 24 0,0 0 0,0 0 0,0-1 0,0 1 0,0 0 0,0 0 0,1 0 0,-1-1 0,0 1 0,0 0 0,0 0 0,1 0 0,-1 0 0,0 0 0,0-1 0,0 1 0,1 0 0,-1 0 0,0 0 0,0 0 0,0 0 0,1 0 0,-1 0 0,0 0 0,0 0 0,1 0 0,-1 0 0,0 0 0,0 0 0,1 0 0,-1 0 0,0 0 0,0 0 0,1 0 0,-1 0 0,0 0 0,0 1 0,0-1 0,1 0 0,-1 0 0,0 0 0,0 0 0,0 0 0,0 1 0,1-1 0,-1 0 0,0 0 0,0 0 0,0 0 0,0 1 0,1-1 0,4 19 0,-3 26 0,-5 23 0,-2-1 0,-26 119 0,28-174 0,0-10 0,1-20 0,4-34 0,3 8 0,1-1 0,25-79 0,-23 105 0,-8 19 0,0-1 0,0 1 0,0 0 0,1 0 0,-1 0 0,0 0 0,0 0 0,0 0 0,0-1 0,0 1 0,0 0 0,0 0 0,0 0 0,1 0 0,-1 0 0,0 0 0,0 0 0,0 0 0,0 0 0,0 0 0,1 0 0,-1 0 0,0 0 0,0 0 0,0 0 0,0 0 0,0 0 0,1 0 0,-1 0 0,0 0 0,0 0 0,0 0 0,0 0 0,0 0 0,1 0 0,-1 0 0,0 0 0,0 0 0,0 0 0,0 0 0,0 0 0,0 1 0,1-1 0,-1 0 0,0 0 0,0 0 0,0 0 0,0 0 0,0 0 0,0 0 0,0 1 0,0-1 0,0 0 0,2 4 0,-1-1 0,0 1 0,-1 0 0,1 0 0,-1 0 0,1 0 0,-1 4 0,-4 62 0,-2 0 0,-17 75 0,2-23 0,57-232 0,3-65 0,-17 67 0,-14 90 0,-4 30 0,-2 35 0,-2-45 0,2 43 0,-3 1 0,-1-1 0,-14 76 0,7-96 0,9-25 0,0 1 0,0-1 0,0 0 0,0 0 0,0 0 0,0 0 0,0 1 0,0-1 0,0 0 0,0 0 0,0 0 0,0 0 0,-1 0 0,1 1 0,0-1 0,0 0 0,0 0 0,0 0 0,0 0 0,0 0 0,0 0 0,0 0 0,-1 0 0,1 1 0,0-1 0,0 0 0,0 0 0,0 0 0,0 0 0,-1 0 0,1 0 0,0 0 0,0 0 0,0 0 0,0 0 0,-1 0 0,1 0 0,0 0 0,0 0 0,0 0 0,0 0 0,0 0 0,-1 0 0,1 0 0,0 0 0,0 0 0,0 0 0,0 0 0,0-1 0,-1 1 0,1 0 0,0 0 0,0 0 0,0 0 0,0 0 0,0 0 0,0 0 0,-1-1 0,-4-13 0,1-20 0,0-20 0,4-1 0,1 1 0,3-1 0,17-82 0,-21 135 0,0 1 0,0-1 0,1 0 0,-1 1 0,1-1 0,0 0 0,-1 1 0,1-1 0,0 1 0,0-1 0,0 1 0,0-1 0,2-1 0,-3 3 0,1 0 0,-1 0 0,0 0 0,1 0 0,-1 0 0,1 0 0,-1 0 0,0 0 0,1 0 0,-1 1 0,0-1 0,1 0 0,-1 0 0,0 0 0,1 0 0,-1 1 0,0-1 0,1 0 0,-1 0 0,0 1 0,1-1 0,-1 0 0,0 1 0,0-1 0,1 0 0,-1 1 0,0-1 0,0 0 0,0 1 0,0-1 0,0 1 0,1-1 0,-1 0 0,0 1 0,3 8 0,-1-1 0,0 1 0,0-1 0,1 11 0,4 258 0,-7-138 0,2-208 0,2 1 0,3 0 0,3 0 0,4 1 0,22-69 0,-36 136 0,12-32 0,-5 26 0,0 19 0,-2 25 0,-1 0 0,-4 73 0,0-56 0,-2 190 0,1-666 0,-30 846 0,45-644 0,-10 174 0,-3 23 0,1 1 0,1-1 0,11-38 0,-11 65 0,0 1 0,-1-1 0,0 1 0,0 0 0,2 9 0,1 10 0,-2-12 0,-1-1 0,2 0 0,0 0 0,9 21 0,-13-33 0,0 0 0,0 0 0,0 1 0,0-1 0,0 0 0,1 0 0,-1 0 0,0 0 0,0 0 0,0 0 0,0 0 0,0 1 0,0-1 0,0 0 0,0 0 0,0 0 0,1 0 0,-1 0 0,0 0 0,0 0 0,0 0 0,0 0 0,0 0 0,0 0 0,1 0 0,-1 0 0,0 0 0,0 0 0,0 0 0,0 0 0,0 0 0,1 0 0,-1 0 0,0 0 0,0 0 0,0 0 0,0 0 0,0 0 0,1 0 0,-1 0 0,0 0 0,0 0 0,0 0 0,0 0 0,0 0 0,0 0 0,0 0 0,1-1 0,-1 1 0,0 0 0,0 0 0,0 0 0,0 0 0,6-12 0,1-15 0,4-37 0,-8 40 0,1 0 0,1 0 0,1 0 0,1 1 0,17-38 0,-24 61 0,0 0 0,0 0 0,1-1 0,-1 1 0,0 0 0,0 0 0,0 0 0,0-1 0,0 1 0,0 0 0,0 0 0,0 0 0,0 0 0,0-1 0,1 1 0,-1 0 0,0 0 0,0 0 0,0 0 0,0 0 0,1-1 0,-1 1 0,0 0 0,0 0 0,0 0 0,0 0 0,1 0 0,-1 0 0,0 0 0,0 0 0,0 0 0,1 0 0,-1 0 0,0 0 0,0 0 0,0 0 0,1 0 0,-1 0 0,0 0 0,0 0 0,0 0 0,1 0 0,-1 0 0,0 0 0,0 0 0,0 0 0,1 0 0,-1 0 0,0 1 0,0-1 0,1 0 0,5 15 0,0 22 0,5 175 0,-7-192 0,1-30 0,2-34 0,2-33 0,13-90 0,-23 166 0,1 0 0,0 0 0,0 0 0,0 0 0,1 0 0,-1 1 0,0-1 0,0 0 0,0 0 0,1 0 0,-1 0 0,0 0 0,1 0 0,-1 0 0,1 1 0,-1-1 0,1 0 0,0 0 0,0 0 0,3 24 0,0 94 0,-11 126 0,3-216 0,4-27 0,0 0 0,0 0 0,0 0 0,0 0 0,0 0 0,0-1 0,0 1 0,0 0 0,0 0 0,0 0 0,-1 0 0,1 0 0,0 0 0,0 0 0,0 0 0,0 0 0,0 0 0,0 0 0,0 0 0,0 0 0,0 0 0,0 0 0,0 0 0,0 0 0,0 0 0,0 0 0,-1 0 0,1 0 0,0 0 0,0 0 0,0 0 0,0 0 0,0 0 0,0 0 0,0 0 0,0 0 0,0 0 0,0 0 0,0 0 0,0 0 0,0 0 0,-1 0 0,1 0 0,0 0 0,0 0 0,0 0 0,0 0 0,0 0 0,0 0 0,0 0 0,0 0 0,0 0 0,0 1 0,-4-15 0,0-18 0,0-29 0,3 0 0,9-86 0,-7 215 0,-5-19 0,-18 179 0,23-295 0,27-220 0,-22 262 0,-5 26 0,0 0 0,-1 0 0,1 0 0,-1 0 0,1 0 0,-1 0 0,1 1 0,-1-1 0,0 0 0,0 0 0,1 1 0,-1-1 0,0 0 0,0 0 0,0 1 0,0-1 0,-1 2 0,49 362 0,-46-360 0,0-7 0,3-20 0,6-51 0,-8 46 0,-1 15 0,5-40 0,2 1 0,18-60 0,-15 91 0,-12 19 0,0 1 0,1 0 0,-1 0 0,0 0 0,0 0 0,1 0 0,-1 0 0,0 0 0,0 0 0,1 0 0,-1 0 0,0 0 0,1 0 0,-1 0 0,0 0 0,0 0 0,1 0 0,-1 0 0,0 1 0,0-1 0,1 0 0,-1 0 0,0 0 0,0 0 0,0 0 0,1 1 0,-1-1 0,0 0 0,0 0 0,0 0 0,1 1 0,-1-1 0,0 0 0,0 0 0,0 1 0,0-1 0,0 0 0,0 0 0,1 1 0,1 4 0,-1 0 0,1 0 0,-1 1 0,0-1 0,1 9 0,3 150 0,49-369 0,-48 184 0,-3 7 0,1-1 0,1 1 0,0 0 0,1 0 0,1 1 0,0 0 0,13-18 0,-20 30 0,0 1 0,1-1 0,-1 1 0,0 0 0,0-1 0,0 1 0,1 0 0,-1 0 0,0-1 0,1 1 0,-1 0 0,0-1 0,0 1 0,1 0 0,-1 0 0,0 0 0,1-1 0,-1 1 0,1 0 0,-1 0 0,0 0 0,1 0 0,-1 0 0,1 0 0,-1 0 0,0 0 0,1 0 0,-1 0 0,1 0 0,-1 0 0,0 0 0,1 0 0,-1 0 0,0 0 0,1 0 0,-1 0 0,1 0 0,-1 1 0,0-1 0,1 0 0,-1 0 0,0 0 0,1 1 0,-1-1 0,0 0 0,0 1 0,1-1 0,-1 0 0,0 0 0,0 1 0,1-1 0,-1 0 0,0 1 0,0-1 0,0 1 0,7 25 0,-5 9 0,-2 0 0,-1-1 0,-7 42 0,-24 102 0,23-145 0,9-33 0,0 0 0,0 0 0,0 0 0,0 0 0,0 0 0,0 1 0,0-1 0,0 0 0,0 0 0,0 0 0,0 0 0,0 0 0,0 1 0,0-1 0,0 0 0,0 0 0,0 0 0,0 0 0,0 0 0,0 0 0,0 1 0,0-1 0,0 0 0,0 0 0,0 0 0,-1 0 0,1 0 0,0 0 0,0 0 0,0 1 0,0-1 0,0 0 0,0 0 0,0 0 0,-1 0 0,1 0 0,0 0 0,0 0 0,0 0 0,0 0 0,0 0 0,-1 0 0,1 0 0,0 0 0,0 0 0,0 0 0,0 0 0,0 0 0,-1 0 0,1 0 0,0 0 0,0 0 0,0 0 0,0 0 0,0 0 0,0 0 0,-1 0 0,1 0 0,0 0 0,0 0 0,0-1 0,0 1 0,-4-13 0,1-21 0,3 1 0,0-1 0,3 1 0,0 0 0,3 0 0,11-43 0,-8 61 0,-8 15 0,-1 1 0,0-1 0,1 0 0,-1 0 0,0 0 0,1 0 0,-1 0 0,0 1 0,1-1 0,-1 0 0,0 0 0,0 0 0,1 1 0,-1-1 0,0 0 0,0 1 0,1-1 0,-1 0 0,0 0 0,0 1 0,0-1 0,0 0 0,0 1 0,1-1 0,-1 0 0,0 1 0,0-1 0,0 1 0,6 37 0,-5 19 0,-2-1 0,-2 1 0,-19 94 0,17-134 0,3-21 0,4-27 0,9-41 0,4 1 0,33-104 0,-38 152 0,-10 23 0,0 0 0,0 0 0,0 0 0,0-1 0,0 1 0,0 0 0,1 0 0,-1 0 0,0-1 0,0 1 0,0 0 0,0 0 0,0 0 0,0 0 0,0-1 0,0 1 0,0 0 0,0 0 0,1 0 0,-1 0 0,0 0 0,0 0 0,0-1 0,0 1 0,1 0 0,-1 0 0,0 0 0,0 0 0,0 0 0,0 0 0,1 0 0,-1 0 0,0 0 0,0 0 0,0 0 0,0 0 0,1 0 0,-1 0 0,0 0 0,0 0 0,0 0 0,1 0 0,-1 0 0,0 0 0,0 0 0,0 0 0,0 0 0,1 0 0,-1 0 0,0 0 0,0 0 0,0 0 0,0 1 0,1-1 0,-1 0 0,0 0 0,0 0 0,0 0 0,0 0 0,0 1 0,0-1 0,0 0 0,1 0 0,-1 0 0,0 0 0,0 1 0,0-1 0,0 0 0,0 0 0,3 17 0,0 168 0,-3-57 0,4-107 0,-4-21 0,0 0 0,0 0 0,0 0 0,1 0 0,-1 1 0,0-1 0,0 0 0,0 0 0,1 0 0,-1 0 0,0 0 0,0 0 0,1 0 0,-1 0 0,0-1 0,0 1 0,0 0 0,1 0 0,-1 0 0,0 0 0,0 0 0,0 0 0,1 0 0,-1 0 0,0-1 0,0 1 0,0 0 0,0 0 0,1 0 0,-1 0 0,0 0 0,0-1 0,0 1 0,0 0 0,0 0 0,0 0 0,0-1 0,1 1 0,-1 0 0,0 0 0,0 0 0,0-1 0,0 1 0,15-39 0,5-33 0,46-133 0,-51 175 0,-15 30 0,0-1 0,0 1 0,0 0 0,0 0 0,0-1 0,0 1 0,0 0 0,0 0 0,1-1 0,-1 1 0,0 0 0,0 0 0,0-1 0,1 1 0,-1 0 0,0 0 0,0 0 0,0 0 0,1-1 0,-1 1 0,0 0 0,0 0 0,1 0 0,-1 0 0,0 0 0,0 0 0,1 0 0,-1-1 0,0 1 0,0 0 0,1 0 0,-1 0 0,0 0 0,1 0 0,-1 0 0,0 0 0,0 0 0,1 1 0,-1-1 0,0 0 0,0 0 0,1 0 0,-1 0 0,0 0 0,0 0 0,1 0 0,-1 1 0,7 17 0,-3 27 0,-5 327 0,4-411 0,2 1 0,1 0 0,2 0 0,2 0 0,1 1 0,2 1 0,30-60 0,-39 87 0,1 1 0,0-1 0,0 1 0,1 0 0,0 0 0,1 1 0,-1-1 0,12-7 0,-17 14 0,0 0 0,0 0 0,0 1 0,0-1 0,0 0 0,0 1 0,0 0 0,0-1 0,1 1 0,-1-1 0,0 1 0,0 0 0,0 0 0,1 0 0,-1 0 0,0 0 0,0 0 0,1 0 0,-1 0 0,0 0 0,0 1 0,0-1 0,1 0 0,-1 1 0,0-1 0,0 1 0,0-1 0,0 1 0,0 0 0,0-1 0,0 1 0,0 0 0,0 0 0,0 0 0,0 0 0,-1-1 0,1 1 0,0 1 0,0-1 0,0 2 0,3 3 0,-1 1 0,0 0 0,-1 0 0,0 1 0,2 11 0,3 30 0,-2 0 0,-4 96 0,1 20 0,0-213 0,12-77 0,-10 97 0,3-30 0,-2 6 0,3-1 0,27-96 0,-23 127 0,-12 22 0,0 0 0,0 0 0,0 0 0,0-1 0,0 1 0,1 0 0,-1 0 0,0 0 0,0 0 0,0 0 0,1 0 0,-1 0 0,0 0 0,0 0 0,0 0 0,0 0 0,1 0 0,-1 0 0,0 0 0,0 0 0,0 0 0,1 0 0,-1 0 0,0 0 0,0 0 0,0 0 0,0 0 0,1 0 0,-1 0 0,0 1 0,0-1 0,0 0 0,0 0 0,1 0 0,-1 0 0,0 0 0,0 0 0,0 1 0,0-1 0,0 0 0,0 0 0,0 0 0,1 0 0,-1 1 0,0-1 0,0 0 0,0 0 0,0 0 0,0 0 0,0 1 0,7 43 0,15 271 0,-18-292 0,-1-16 0,2-13 0,1-22 0,7-47 0,-4 10 0,-2 29 0,4-24 0,24-76 0,-24 116 0,-11 20 0,0-1 0,0 1 0,0 0 0,0 0 0,0 0 0,1 0 0,-1-1 0,0 1 0,0 0 0,0 0 0,1 0 0,-1 0 0,0 0 0,0 0 0,0 0 0,1 0 0,-1 0 0,0-1 0,0 1 0,0 0 0,1 0 0,-1 0 0,0 0 0,0 0 0,0 0 0,1 0 0,-1 0 0,0 1 0,0-1 0,0 0 0,1 0 0,-1 0 0,0 0 0,0 0 0,0 0 0,1 0 0,-1 0 0,0 0 0,0 1 0,0-1 0,0 0 0,1 0 0,0 4 0,1-1 0,-1 0 0,1 0 0,-1 1 0,0-1 0,-1 1 0,1-1 0,0 6 0,11 150 0,-8-87 0,14 76 0,-16-231 0,-3 24 0,-1 19 0,6-60 0,0 88 0,-1 17 0,3 20 0,0 207 0,-5-195 0,-3-91 0,0 28 0,1 0 0,1 1 0,2-1 0,4-26 0,-2 83 0,-1 57 0,5 89 0,-17-459 0,10 529 0,2-332 0,16-88 0,-14 150 0,-5 23 0,0 0 0,1 0 0,-1 0 0,0 0 0,0 0 0,0 0 0,0 0 0,1 0 0,-1 0 0,0 0 0,0 0 0,0 0 0,1 0 0,-1 0 0,0 0 0,0 0 0,0 1 0,0-1 0,0 0 0,1 0 0,-1 0 0,0 0 0,0 0 0,0 0 0,0 0 0,0 0 0,1 1 0,-1-1 0,0 0 0,0 0 0,0 0 0,0 0 0,0 0 0,0 1 0,0-1 0,0 0 0,0 0 0,0 0 0,0 0 0,0 1 0,1-1 0,-1 0 0,0 0 0,0 0 0,0 0 0,0 1 0,-1-1 0,1 0 0,0 0 0,0 0 0,0 1 0,7 42 0,-1 64 0,-6-106 0,-1-1 0,1 1 0,0-1 0,0 1 0,0-1 0,0 0 0,0 1 0,0-1 0,0 1 0,0-1 0,0 1 0,0-1 0,0 0 0,0 1 0,1-1 0,-1 1 0,0-1 0,0 0 0,0 1 0,0-1 0,1 1 0,-1-1 0,0 0 0,0 1 0,1-1 0,-1 0 0,0 0 0,1 1 0,-1-1 0,0 0 0,1 0 0,-1 1 0,1-1 0,7-13 0,5-29 0,25-124 0,-34 156 0,-4 22 0,-4 26 0,-6 21 0,-2 0 0,-36 101 0,48-160 0,-13 27 0,5-21 0,1-19 0,-3-47 0,-3-73 0,4 22 0,2 66 0,4 30 0,3 26 0,2 32 0,2-1 0,13 62 0,-16-102 0,-1 0 0,1 0 0,-1 0 0,1 0 0,0 0 0,0 0 0,0 0 0,0-1 0,0 1 0,0 0 0,0-1 0,0 1 0,1 0 0,1 1 0,7-4 0,1-15 0,-4 0 0,-1 0 0,-1 0 0,0-1 0,-1 1 0,-1-1 0,-1 0 0,0 0 0,-1-18 0,-1 34 0,0 0 0,0 0 0,0 0 0,0 0 0,0 1 0,0-1 0,0 0 0,0 0 0,0 0 0,0 0 0,0 0 0,-1 0 0,1 1 0,0-1 0,-1 0 0,1 0 0,0 0 0,-1 1 0,1-1 0,-1 0 0,1 0 0,-1 1 0,0-1 0,-1-1 0,1 3 0,0-1 0,1 0 0,-1 0 0,0 1 0,0-1 0,0 0 0,0 1 0,1-1 0,-1 1 0,0-1 0,0 1 0,1-1 0,-1 1 0,0 0 0,1-1 0,-1 1 0,0 0 0,1-1 0,-1 2 0,-29 46 0,28-44 0,-6 10 0,-2 3 0,1 0 0,0 1 0,1 0 0,1 0 0,1 1 0,-5 23 0,13-35 0,4-12 0,7-13 0,-5 3 0,-1-1 0,0 0 0,-1 0 0,0 0 0,-2-1 0,0 0 0,-1 0 0,0 0 0,-1 0 0,-2-28 0,1 44 0,-1 0 0,0 0 0,0 0 0,0 0 0,0 0 0,0 0 0,-1 0 0,1 0 0,0 0 0,0 0 0,-1 0 0,1 0 0,0 0 0,-1 0 0,1 0 0,-1 0 0,0 0 0,1 1 0,-1-1 0,0 0 0,1 0 0,-1 1 0,-1-2 0,1 2 0,0-1 0,0 1 0,0 0 0,0 0 0,0 0 0,0 0 0,0 0 0,0 1 0,0-1 0,-1 0 0,1 0 0,0 1 0,0-1 0,1 0 0,-1 1 0,0-1 0,0 1 0,-2 1 0,-6 4 0,1 2 0,-1-1 0,-10 13 0,17-18 0,-21 23 0,1 2 0,2 0 0,0 1 0,2 1 0,1 1 0,1 1 0,-18 51 0,32-75 0,0 0 0,0 1 0,1-1 0,0 0 0,0 13 0,1-19 0,0 0 0,0 0 0,0 0 0,1 0 0,-1 0 0,0 0 0,0 0 0,1 0 0,-1 0 0,0 0 0,1 0 0,-1 0 0,1 0 0,0 0 0,-1 0 0,1-1 0,0 1 0,-1 0 0,2 0 0,-1 0 0,0-1 0,0 0 0,0 1 0,0-1 0,1 0 0,-1 0 0,0 0 0,0 0 0,0 0 0,0 0 0,0 0 0,0-1 0,1 1 0,-1 0 0,0 0 0,0-1 0,0 1 0,0-1 0,0 1 0,0-1 0,0 0 0,1 0 0,6-5 0,-1 1 0,0-1 0,0-1 0,0 1 0,-1-1 0,0-1 0,0 1 0,0-1 0,-1 0 0,4-9 0,-3 6 0,-1 0 0,0-1 0,-1 1 0,0-1 0,-1 0 0,0 0 0,1-16 0,-3 27 0,-1-1 0,0 1 0,0 0 0,0-1 0,1 1 0,-1 0 0,-1-1 0,1 1 0,0 0 0,0-1 0,0 1 0,-1 0 0,1 0 0,0-1 0,-1 1 0,0 0 0,1 0 0,-1 0 0,0-1 0,1 1 0,-1 0 0,0 0 0,0 0 0,0 0 0,0 0 0,0 1 0,0-1 0,0 0 0,0 0 0,0 1 0,0-1 0,-1 0 0,1 1 0,0-1 0,0 1 0,-1 0 0,1-1 0,0 1 0,0 0 0,-1 0 0,1 0 0,0 0 0,-3 0 0,-1 1 0,0 0 0,1 0 0,-1 0 0,0 0 0,1 1 0,0 0 0,-1 0 0,1 0 0,0 0 0,0 1 0,-4 3 0,2-1 0,1 1 0,0 0 0,0 0 0,1 0 0,-1 0 0,1 1 0,1-1 0,-6 14 0,7-16 0,0 1 0,1-1 0,-1 1 0,1 0 0,0-1 0,0 1 0,1 0 0,0 0 0,0 0 0,0-1 0,0 1 0,1 0 0,-1 0 0,1-1 0,2 7 0,-2-10 0,0 1 0,0 0 0,1-1 0,-1 1 0,0-1 0,1 1 0,0-1 0,-1 1 0,1-1 0,0 0 0,-1 0 0,1 0 0,0 0 0,0 0 0,0 0 0,0-1 0,0 1 0,0 0 0,0-1 0,0 0 0,0 0 0,0 1 0,0-1 0,0 0 0,0 0 0,4-1 0,0 0 0,-1 1 0,0-1 0,0-1 0,0 1 0,0 0 0,0-1 0,0 0 0,-1 0 0,9-6 0,-9 4 0,1 0 0,-1 0 0,0 0 0,0-1 0,-1 0 0,1 0 0,-1 0 0,0 0 0,-1 0 0,1-1 0,-1 1 0,0-1 0,0 0 0,-1 1 0,1-10 0,-1 11 0,0 1 0,-1-1 0,0 1 0,0-1 0,0 1 0,0-1 0,-1 1 0,1-1 0,-1 1 0,0-1 0,0 1 0,0 0 0,-1-1 0,1 1 0,-1 0 0,1 0 0,-1 0 0,0 0 0,0 0 0,-1 0 0,1 1 0,-1-1 0,1 1 0,-1-1 0,0 1 0,-5-3 0,0 1 0,0 1 0,-1 1 0,1-1 0,-1 2 0,1-1 0,-1 1 0,1 0 0,-1 1 0,0 0 0,1 0 0,-1 1 0,0 0 0,1 1 0,-1-1 0,-13 6 0,11-3 0,1-1 0,0 2 0,0-1 0,0 2 0,1-1 0,0 1 0,0 0 0,0 1 0,1 0 0,0 1 0,0 0 0,-7 8 0,14-14 0,0-1 0,0 1 0,0-1 0,0 1 0,0 0 0,0-1 0,0 1 0,0 0 0,1 0 0,-1 0 0,1 0 0,-1-1 0,1 1 0,0 0 0,-1 0 0,1 0 0,0 0 0,0 0 0,1 2 0,0-2 0,-1-1 0,1 0 0,0 1 0,0-1 0,0 0 0,0 0 0,0 0 0,0 1 0,0-1 0,0 0 0,0-1 0,0 1 0,0 0 0,1 0 0,-1 0 0,0-1 0,1 1 0,-1-1 0,2 1 0,3 1 0,1-1 0,-1 0 0,0 0 0,0 0 0,1-1 0,-1 0 0,0 0 0,0-1 0,1 0 0,7-2 0,0-1 0,-1-2 0,0 1 0,0-2 0,0 0 0,-1 0 0,0-1 0,20-17 0,-25 19 0,-1 0 0,0 0 0,0 0 0,-1-1 0,1 0 0,-1 0 0,-1 0 0,0 0 0,0-1 0,0 0 0,-1 0 0,0 0 0,0 0 0,1-12 0,-3 19 0,-1 0 0,0 0 0,0 0 0,0 0 0,0 0 0,0 0 0,0 0 0,0 0 0,0-1 0,0 1 0,0 0 0,-1 0 0,1 0 0,0 0 0,-1 0 0,1 0 0,-1 0 0,1 0 0,-1 0 0,1 1 0,-1-1 0,0 0 0,0 0 0,1 0 0,-1 1 0,0-1 0,-1-1 0,0 2 0,0-1 0,0 0 0,0 1 0,-1-1 0,1 1 0,0 0 0,0 0 0,0 0 0,-1 0 0,1 0 0,0 1 0,-4 0 0,-9 3 0,1 1 0,0 0 0,-16 9 0,25-12 0,4-1 0,-114 60 0,106-55 0,0 0 0,0 0 0,0 1 0,1 1 0,0-1 0,0 1 0,1 0 0,0 1 0,-11 17 0,18-25 0,-1 0 0,0 0 0,1 0 0,-1 0 0,1 0 0,0 0 0,-1 0 0,1 1 0,0-1 0,-1 0 0,1 0 0,0 0 0,0 1 0,0-1 0,0 0 0,0 0 0,1 1 0,-1-1 0,0 0 0,0 0 0,1 0 0,-1 0 0,1 1 0,-1-1 0,1 1 0,1-1 0,-1 0 0,0 0 0,1 0 0,-1 0 0,1 0 0,0 0 0,-1 0 0,1 0 0,0 0 0,-1-1 0,1 1 0,0-1 0,0 0 0,3 1 0,5 0 0,0-1 0,1 0 0,-1-1 0,18-3 0,-8 0 0,0-2 0,0 0 0,0-1 0,-1-1 0,35-20 0,-45 23 0,-1 0 0,0-1 0,0 1 0,-1-2 0,0 1 0,0-1 0,0 0 0,-1 0 0,0-1 0,0 1 0,-1-1 0,0-1 0,-1 1 0,0-1 0,4-10 0,-7 16 0,0 1 0,0-1 0,-1 1 0,1-1 0,-1 1 0,0-1 0,1 1 0,-1-1 0,0 0 0,-1 1 0,1-1 0,0 1 0,-1-1 0,0 1 0,1-1 0,-1 1 0,0-1 0,0 1 0,0 0 0,0-1 0,-1 1 0,1 0 0,-1 0 0,1 0 0,-1 0 0,0 0 0,0 0 0,0 1 0,0-1 0,0 1 0,0-1 0,0 1 0,-1 0 0,1-1 0,0 1 0,-1 1 0,-2-2 0,-4-1 0,-1 1 0,0 1 0,0-1 0,0 2 0,0-1 0,0 1 0,0 1 0,-13 1 0,5 1 0,0 0 0,1 1 0,0 1 0,0 0 0,0 1 0,-31 17 0,46-22 0,1-1 0,0 1 0,-1 0 0,1-1 0,0 1 0,0 0 0,0 0 0,0 0 0,0 0 0,0 0 0,0 0 0,0 0 0,0 0 0,0 0 0,0 1 0,1-1 0,-1 0 0,0 0 0,1 1 0,-1-1 0,1 2 0,0-2 0,0 0 0,1 0 0,-1 0 0,1-1 0,-1 1 0,1 0 0,-1 0 0,1 0 0,-1-1 0,1 1 0,0 0 0,0-1 0,-1 1 0,1 0 0,0-1 0,0 1 0,-1-1 0,1 1 0,0-1 0,0 0 0,0 1 0,1-1 0,7 3 0,1-1 0,-1 0 0,0 0 0,19 0 0,-3-2 0,0-1 0,-1-1 0,47-11 0,-60 10 0,0 0 0,0 0 0,0-2 0,0 1 0,-1-1 0,0-1 0,0 0 0,0 0 0,-1-1 0,15-13 0,-21 18 0,-1 0 0,0-1 0,0 1 0,0-1 0,0 1 0,-1-1 0,1 0 0,0 1 0,-1-1 0,0 0 0,0 0 0,0 0 0,0 0 0,0 0 0,-1 0 0,1-1 0,-1 1 0,0 0 0,0 0 0,0 0 0,0 0 0,-1-1 0,1 1 0,-1 0 0,-1-5 0,0 4 0,-1 0 0,1-1 0,-1 2 0,0-1 0,0 0 0,0 1 0,-1-1 0,1 1 0,-1 0 0,0 0 0,0 0 0,0 1 0,0-1 0,0 1 0,0 0 0,-7-2 0,-10-3 0,1 2 0,-1 1 0,0 0 0,0 2 0,0 0 0,0 1 0,0 1 0,0 1 0,0 1 0,0 1 0,0 1 0,-31 10 0,50-14 0,-1 1 0,1 1 0,0-1 0,-1 0 0,1 0 0,0 1 0,0-1 0,0 1 0,-4 3 0,6 4 0,14-2 0,-3-5 0,0-1 0,1 0 0,-1-1 0,0 0 0,22-4 0,-28 4 0,-1-1 0,1 0 0,-1 0 0,1 0 0,-1-1 0,1 1 0,-1-1 0,0 0 0,0 0 0,0-1 0,0 1 0,0-1 0,0 0 0,-1 0 0,1 0 0,5-8 0,-9 11 0,1-1 0,-1 1 0,0-1 0,1 1 0,-1-1 0,0 1 0,1-1 0,-1 0 0,0 1 0,0-1 0,0 1 0,0-1 0,1 0 0,-1 1 0,0-1 0,0 1 0,0-1 0,0 0 0,0 1 0,0-1 0,-1 0 0,1 1 0,0-1 0,0 1 0,0-1 0,-1 0 0,1 1 0,0-1 0,0 1 0,-1-2 0,-1 2 0,1-1 0,0 0 0,0 0 0,-1 0 0,1 1 0,-1-1 0,1 1 0,0-1 0,-1 1 0,1-1 0,-1 1 0,-1 0 0,-45 1 0,29 1 0,0 0 0,1 2 0,-1 0 0,1 2 0,0 0 0,1 0 0,-1 2 0,2 0 0,-32 21 0,46-28 0,1-1 0,-1 1 0,1 0 0,0 0 0,0 0 0,-1 0 0,1 0 0,0 1 0,0-1 0,0 0 0,0 0 0,0 1 0,1-1 0,-1 0 0,0 1 0,1-1 0,-1 1 0,1-1 0,-1 1 0,1 0 0,0-1 0,-1 1 0,1-1 0,0 1 0,0-1 0,0 1 0,1 0 0,-1-1 0,0 1 0,0-1 0,1 1 0,-1-1 0,1 1 0,-1-1 0,1 1 0,0-1 0,0 1 0,0-1 0,-1 0 0,1 1 0,0-1 0,1 0 0,-1 0 0,0 0 0,0 0 0,0 0 0,1 0 0,-1 0 0,3 1 0,4 3 0,1 0 0,0 0 0,0-1 0,1 0 0,-1-1 0,15 4 0,-5-3 0,-1-1 0,35 1 0,-47-4 0,0 0 0,1 0 0,-1-1 0,0 0 0,0 0 0,0 0 0,0-1 0,0 0 0,0 0 0,-1 0 0,1-1 0,8-5 0,-12 7 0,-1 0 0,0 1 0,0-1 0,0 0 0,0 0 0,0 0 0,0 0 0,0 0 0,0 0 0,0 0 0,0-1 0,-1 1 0,1 0 0,0 0 0,-1-1 0,1 1 0,-1 0 0,1-1 0,-1 1 0,0 0 0,0-1 0,1 1 0,-1-1 0,0 1 0,0 0 0,0-1 0,-1 1 0,1-1 0,0 1 0,0 0 0,-1-1 0,1 1 0,-1 0 0,1-1 0,-1 1 0,0 0 0,1 0 0,-1-1 0,0 1 0,0 0 0,0 0 0,0 0 0,0 0 0,0 0 0,0 0 0,-2-1 0,-3-3 0,0 1 0,-1 0 0,1 0 0,-1 0 0,0 1 0,0 0 0,-10-3 0,1 3 0,0 0 0,0 1 0,0 1 0,-1 0 0,1 2 0,0-1 0,0 2 0,-1 0 0,1 2 0,0-1 0,1 2 0,-1 0 0,1 1 0,0 0 0,0 1 0,1 1 0,0 0 0,0 1 0,-24 21 0,35-27 0,0 0 0,0 0 0,0 1 0,0-1 0,0 1 0,0 0 0,1 0 0,0 0 0,-3 8 0,4-11 0,1 1 0,0-1 0,0 1 0,-1-1 0,1 1 0,0-1 0,0 1 0,1-1 0,-1 1 0,0-1 0,0 1 0,1-1 0,-1 1 0,1-1 0,-1 1 0,1-1 0,0 1 0,-1-1 0,1 0 0,0 0 0,0 1 0,0-1 0,0 0 0,0 0 0,0 0 0,1 0 0,-1 0 0,0 0 0,0 0 0,1 0 0,1 0 0,7 4 0,1 0 0,-1-1 0,1-1 0,0 0 0,1 0 0,-1-1 0,0 0 0,18 0 0,5-2 0,54-5 0,-71 3 0,-1-1 0,1 0 0,-1-1 0,0-1 0,27-13 0,-38 16 0,0-1 0,0 0 0,0 0 0,0-1 0,-1 1 0,1-1 0,-1 0 0,7-10 0,-9 12 0,0-1 0,-1 1 0,1-1 0,-1 0 0,0 0 0,0 0 0,0 0 0,0 0 0,-1 0 0,1 0 0,-1 0 0,1 0 0,-1 0 0,0 0 0,-1 0 0,1 0 0,0 0 0,-2-3 0,1 3 0,0 0 0,0 0 0,0 1 0,0-1 0,-1 0 0,1 1 0,-1-1 0,0 1 0,1 0 0,-1-1 0,0 1 0,-1 0 0,1 0 0,0 1 0,-1-1 0,1 0 0,-1 1 0,1-1 0,-1 1 0,0 0 0,1 0 0,-7-2 0,-4 0 0,0 1 0,-1 0 0,-22-1 0,32 3 0,-26-1 0,0 2 0,0 0 0,0 2 0,0 2 0,1 0 0,-1 2 0,1 2 0,1 0 0,0 2 0,0 1 0,-43 25 0,68-35 0,-1 1 0,1-1 0,0 0 0,0 1 0,1 0 0,-1 0 0,0-1 0,1 2 0,0-1 0,-1 0 0,-1 5 0,3-7 0,1 0 0,0 0 0,0 0 0,-1 0 0,1 0 0,0-1 0,0 1 0,0 0 0,0 0 0,0 0 0,0 0 0,1 0 0,-1 0 0,0-1 0,0 1 0,1 0 0,-1 0 0,0 0 0,1 0 0,0 0 0,0 1 0,0-1 0,1 1 0,-1-1 0,1 0 0,-1 0 0,1 0 0,0 0 0,-1 0 0,1 0 0,0 0 0,0 0 0,3 0 0,15 4 0,0-1 0,1 0 0,-1-2 0,1 0 0,23-2 0,105-13 0,-63-4 0,-78 14 0,0 1 0,-1-1 0,1 0 0,-1 0 0,0-1 0,0 0 0,0-1 0,10-7 0,-16 10 0,1 1 0,-1 0 0,0 0 0,1-1 0,-1 1 0,0-1 0,0 1 0,0-1 0,0 0 0,0 1 0,-1-1 0,1 0 0,0 0 0,-1 1 0,1-1 0,-1 0 0,0 0 0,0 0 0,1 0 0,-1 0 0,0 1 0,-1-1 0,1 0 0,0 0 0,0 0 0,-1 0 0,1 1 0,-1-1 0,0 0 0,0 0 0,1 1 0,-1-1 0,0 0 0,0 1 0,0-1 0,-1 1 0,-1-3 0,-2-1 0,-1 0 0,0 0 0,0 0 0,0 0 0,0 1 0,-1 0 0,1 1 0,-9-4 0,-11-2 0,-1 1 0,1 1 0,-1 1 0,-1 1 0,-37-1 0,25 5 0,0 1 0,1 2 0,-45 8 0,46-1 0,36-9 0,0 1 0,0 0 0,1-1 0,-1 1 0,0 0 0,1 0 0,-1 0 0,0 0 0,1 0 0,-1 0 0,1 0 0,0 0 0,-1 1 0,1-1 0,0 1 0,-2 1 0,3-2 0,0 0 0,0 0 0,0-1 0,0 1 0,0 0 0,0 0 0,1-1 0,-1 1 0,0 0 0,0 0 0,0-1 0,1 1 0,-1 0 0,0-1 0,1 1 0,-1 0 0,1-1 0,-1 1 0,0-1 0,1 1 0,-1-1 0,1 1 0,0-1 0,-1 1 0,1-1 0,-1 1 0,1-1 0,0 0 0,-1 1 0,1-1 0,0 0 0,0 1 0,-1-1 0,1 0 0,1 0 0,31 9 0,-32-8 0,75 9 0,0-3 0,130-4 0,-189-3 0,4-1 0,116-3 0,-115 2 0,-1-1 0,0-1 0,0 0 0,24-9 0,-43 12 0,0 0 0,0 0 0,0 1 0,1-1 0,-1-1 0,0 1 0,0 0 0,-1 0 0,1-1 0,0 1 0,0-1 0,-1 0 0,1 1 0,-1-1 0,1 0 0,-1 0 0,0 0 0,0 0 0,1 0 0,-2 0 0,2-3 0,-2 3 0,0 1 0,0-1 0,0 1 0,0-1 0,-1 0 0,1 1 0,-1-1 0,1 1 0,-1-1 0,1 1 0,-1-1 0,0 1 0,0-1 0,0 1 0,0 0 0,0-1 0,0 1 0,0 0 0,0 0 0,0 0 0,-1 0 0,1 0 0,0 0 0,-1 0 0,1 0 0,-1 1 0,1-1 0,-1 1 0,-2-2 0,-5-1 0,0 0 0,-1 0 0,1 1 0,-1 0 0,1 0 0,-1 1 0,1 0 0,-1 1 0,0 0 0,1 1 0,-1 0 0,0 1 0,1-1 0,-1 2 0,1-1 0,0 2 0,0-1 0,0 1 0,-9 5 0,17-8 0,0-1 0,0 1 0,0-1 0,1 1 0,-1 0 0,0 0 0,0-1 0,0 1 0,1 0 0,-1 0 0,0 0 0,1 0 0,-1 0 0,0 0 0,1 0 0,-1 0 0,1 0 0,0 0 0,-1 0 0,1 0 0,0 0 0,0 1 0,0-1 0,0 0 0,0 0 0,0 0 0,0 0 0,0 2 0,1-1 0,0 0 0,0 0 0,0 0 0,1 0 0,-1-1 0,0 1 0,1 0 0,-1 0 0,1-1 0,0 1 0,0-1 0,-1 1 0,4 0 0,3 3 0,1 0 0,0 0 0,0-1 0,0-1 0,15 5 0,-22-8 0,0 1 0,1-1 0,-1 1 0,0-1 0,1 0 0,-1 0 0,0 0 0,1 0 0,-1-1 0,0 1 0,1-1 0,-1 1 0,0-1 0,0 0 0,5-1 0,-7 1 0,0 1 0,0 0 0,1-1 0,-1 1 0,0 0 0,1 0 0,-1-1 0,0 1 0,0 0 0,0-1 0,0 1 0,1-1 0,-1 1 0,0 0 0,0-1 0,0 1 0,0-1 0,0 1 0,0 0 0,0-1 0,0 1 0,0-1 0,0 1 0,0 0 0,0-1 0,0 1 0,0 0 0,0-1 0,-1 1 0,1-1 0,0 1 0,-1-2 0,-1 0 0,1 0 0,0 1 0,-1-1 0,1 1 0,-1-1 0,0 1 0,1 0 0,-1-1 0,-2 0 0,-20-11 0,0 2 0,-1 0 0,0 2 0,0 1 0,-1 0 0,-45-5 0,45 13 0,26 0 0,0 0 0,0 0 0,-1 0 0,1 0 0,0 0 0,0 1 0,0-1 0,0 0 0,0 0 0,-1 0 0,1 1 0,0-1 0,0 0 0,0 0 0,0 0 0,0 1 0,0-1 0,0 0 0,0 0 0,0 1 0,0-1 0,0 0 0,0 0 0,0 0 0,0 1 0,0-1 0,0 0 0,0 0 0,0 1 0,0-1 0,0 0 0,0 0 0,0 0 0,0 1 0,0-1 0,0 0 0,0 0 0,1 0 0,-1 1 0,0-1 0,0 0 0,0 0 0,0 0 0,1 0 0,-1 1 0,0-1 0,4 4 0,0-1 0,1 0 0,-1 0 0,1 0 0,-1 0 0,11 4 0,19 7 0,1-1 0,1-2 0,0-1 0,1-2 0,37 3 0,-48-14 0,-25 3 0,-1 0 0,1 0 0,-1 0 0,1-1 0,-1 1 0,1 0 0,-1-1 0,0 1 0,1 0 0,-1-1 0,1 1 0,-1 0 0,0-1 0,1 1 0,-1 0 0,0-1 0,0 1 0,1-1 0,-1 1 0,0-1 0,0 1 0,0-1 0,0 1 0,1-1 0,-1 1 0,0-1 0,0 0 0,-1-1 0,0 0 0,0 0 0,1 0 0,-1 0 0,-1 1 0,1-1 0,0 0 0,0 0 0,-1 1 0,1-1 0,-1 1 0,1-1 0,-1 1 0,0 0 0,1 0 0,-1-1 0,0 1 0,0 0 0,-2 0 0,-40-20 0,-67-22 0,9 4 0,98 36 0,9 3 0,23 4 0,38 10 0,-28-4 0,-11-3 0,1-1 0,-1 0 0,38 1 0,-65-7 0,1 0 0,0 0 0,-1 0 0,1 0 0,-1 0 0,1 0 0,0 0 0,-1 0 0,1 0 0,-1 0 0,1-1 0,0 1 0,-1 0 0,1 0 0,-1 0 0,1-1 0,-1 1 0,1 0 0,-1-1 0,1 1 0,-1 0 0,1-1 0,-1 1 0,1-1 0,0 0 0,-6-11 0,-21-13 0,9 14 0,0 1 0,-1 1 0,0 0 0,0 1 0,-37-10 0,19 9 0,0 1 0,-47-3 0,42 12 0,41-1 0,-1 0 0,1 0 0,0 0 0,0 0 0,-1 0 0,1 0 0,0 0 0,-1 0 0,1 0 0,0 0 0,0 0 0,-1 1 0,1-1 0,0 0 0,0 0 0,-1 0 0,1 0 0,0 0 0,0 1 0,0-1 0,-1 0 0,1 0 0,0 0 0,0 1 0,0-1 0,0 0 0,-1 0 0,1 1 0,0-1 0,0 0 0,0 0 0,0 1 0,0-1 0,0 0 0,0 1 0,16 12 0,10-1 0,46 14 0,11 5 0,-83-31 0,0 0 0,0 0 0,0 0 0,0 0 0,0 0 0,-1 0 0,1 0 0,0 0 0,0 0 0,0 0 0,0 0 0,0 0 0,0 0 0,0 0 0,0 0 0,0 0 0,0 0 0,0 0 0,0 0 0,-1 0 0,1 0 0,0 0 0,0 0 0,0 0 0,0 0 0,0 0 0,0 0 0,0 0 0,0 0 0,0 0 0,0 0 0,0 0 0,0 0 0,0 1 0,0-1 0,0 0 0,0 0 0,0 0 0,0 0 0,0 0 0,0 0 0,0 0 0,0 0 0,0 0 0,0 0 0,0 0 0,0 0 0,0 1 0,0-1 0,0 0 0,0 0 0,0 0 0,-15 0 0,-20-1 0,4-2 0,-21-3 0,0 2 0,-86 5 0,131 0 0,0 0 0,0 1 0,0-1 0,1 1 0,-1 1 0,-11 4 0,16-6 0,0 0 0,1 0 0,-1 0 0,1 0 0,-1 0 0,1 0 0,0 0 0,-1 0 0,1 1 0,0-1 0,0 0 0,0 1 0,0-1 0,0 1 0,0-1 0,1 1 0,-1 0 0,0-1 0,1 1 0,-1 0 0,1-1 0,-1 1 0,1 0 0,0 0 0,0-1 0,0 1 0,0 0 0,0 0 0,0-1 0,1 1 0,0 3 0,1 1 0,1-1 0,0 1 0,0 0 0,0-1 0,1 0 0,0 0 0,0 0 0,0-1 0,0 1 0,1-1 0,0 0 0,8 5 0,10 7 0,36 17 0,-55-31 0,130 57 0,-82-38 0,-50-20 0,-1-1 0,1 1 0,-1-1 0,0 1 0,1-1 0,-1 1 0,0 0 0,1 0 0,-1-1 0,0 1 0,0 0 0,0 0 0,0 0 0,0 0 0,0 1 0,0-1 0,1 2 0,-2-2 0,-1 0 0,1 0 0,-1 0 0,0 0 0,1 0 0,-1 0 0,0 0 0,0 0 0,0-1 0,1 1 0,-1 0 0,0-1 0,0 1 0,0 0 0,0-1 0,0 1 0,0-1 0,0 0 0,-1 1 0,1-1 0,0 0 0,0 0 0,0 1 0,0-1 0,-2 0 0,-164 33 0,-175 13 0,157-24 0,217-25 0,52 4 0,-17 0 0,366-3 0,-408 4 0,-25-2 0,0 0 0,0 0 0,0 0 0,0 0 0,0 0 0,0 1 0,0-1 0,0 0 0,0 0 0,0 0 0,0 0 0,0 1 0,0-1 0,0 0 0,0 0 0,0 0 0,0 0 0,0 0 0,0 1 0,0-1 0,0 0 0,0 0 0,0 0 0,0 0 0,0 0 0,0 1 0,0-1 0,0 0 0,0 0 0,0 0 0,-1 0 0,1 0 0,0 0 0,0 0 0,0 1 0,0-1 0,0 0 0,0 0 0,-1 0 0,1 0 0,0 0 0,0 0 0,0 0 0,0 0 0,0 0 0,-1 0 0,1 0 0,0 0 0,0 0 0,0 0 0,0 0 0,0 0 0,-1 0 0,1 0 0,0 0 0,0 0 0,0 0 0,0 0 0,0 0 0,-1 0 0,-50 13 0,-799 188 0,533-120 0,260-66 0,49-10 0,14-2 0,22 1 0,1-2 0,-1-1 0,48-4 0,-8-1 0,650-32 0,-686 33 0,-40 4 0,-55 6 0,-668 18 0,798-29 0,76-13 0,-55 5 0,16 0 0,37-4 0,140-35 0,-250 41 0,-31 10 0,0 0 0,1-1 0,-1 1 0,0 0 0,0 0 0,0 0 0,1 0 0,-1 0 0,0 0 0,0 0 0,0 0 0,0-1 0,1 1 0,-1 0 0,0 0 0,0 0 0,0 0 0,0-1 0,0 1 0,1 0 0,-1 0 0,0 0 0,0 0 0,0-1 0,0 1 0,0 0 0,0 0 0,0-1 0,0 1 0,0 0 0,0 0 0,0 0 0,0-1 0,0 1 0,0 0 0,0 0 0,0-1 0,0 1 0,0 0 0,0 0 0,0 0 0,0-1 0,0 1 0,0 0 0,-1 0 0,1 0 0,0 0 0,0-1 0,0 1 0,0 0 0,0 0 0,-1 0 0,1 0 0,0-1 0,0 1 0,0 0 0,0 0 0,-1 0 0,-5-3 0,-1 1 0,0 0 0,1 0 0,-1 1 0,0 0 0,0 0 0,1 0 0,-14 1 0,-1-1 0,-315-2 0,-60-5 0,361 4 0,36 4 0,-1 0 0,0 0 0,0 0 0,0 0 0,0-1 0,0 1 0,1 0 0,-1 0 0,0 0 0,0 0 0,0 0 0,0-1 0,0 1 0,0 0 0,1 0 0,-1 0 0,0 0 0,0-1 0,0 1 0,0 0 0,0 0 0,0 0 0,0-1 0,0 1 0,0 0 0,0 0 0,0 0 0,0-1 0,0 1 0,0 0 0,0 0 0,0 0 0,0-1 0,0 1 0,0 0 0,0 0 0,-1 0 0,1 0 0,0-1 0,0 1 0,0 0 0,0 0 0,0 0 0,0 0 0,0-1 0,-1 1 0,1 0 0,0 0 0,0 0 0,0 0 0,0 0 0,-1 0 0,1 0 0,0 0 0,0 0 0,0-1 0,-1 1 0,1 0 0,0 0 0,0 0 0,0 0 0,-1 0 0,21-8 0,63-15 0,2 4 0,121-12 0,-140 22 0,170-24 0,-211 28 0,-26 5 0,1-1 0,0 1 0,0 0 0,0 0 0,0 0 0,0 0 0,0 0 0,0 0 0,0 0 0,0 0 0,0 0 0,0 0 0,0 0 0,0-1 0,-1 1 0,1 0 0,0 0 0,0 0 0,0 0 0,0 0 0,0 0 0,0 0 0,0 0 0,0-1 0,0 1 0,0 0 0,0 0 0,0 0 0,0 0 0,0 0 0,0 0 0,0 0 0,0 0 0,1-1 0,-1 1 0,0 0 0,0 0 0,0 0 0,0 0 0,0 0 0,0 0 0,0 0 0,0 0 0,0 0 0,0 0 0,0 0 0,0-1 0,0 1 0,1 0 0,-1 0 0,0 0 0,0 0 0,0 0 0,0 0 0,0 0 0,0 0 0,0 0 0,0 0 0,1 0 0,-1 0 0,0 0 0,0 0 0,0 0 0,0 0 0,0 0 0,0 0 0,0 0 0,0 0 0,1 0 0,-40-3 0,-77 6 0,-162 25 0,239-20 0,37-6 0,8-1 0,16 1 0,66-8 0,167-33 0,-196 28 0,-9 0 0,-42 6 0,-15 2 0,-20-1 0,-183 3 0,118 3 0,-104-11 0,159 2 0,23 0 0,14 6 0,0 1 0,0 0 0,0 0 0,0-1 0,0 1 0,0 0 0,0-1 0,0 1 0,0 0 0,0-1 0,0 1 0,0 0 0,0-1 0,0 1 0,0 0 0,0 0 0,0-1 0,0 1 0,1 0 0,-1-1 0,0 1 0,0 0 0,0 0 0,0-1 0,1 1 0,-1 0 0,0 0 0,0 0 0,0-1 0,1 1 0,-1 0 0,0 0 0,1 0 0,-1-1 0,0 1 0,0 0 0,1 0 0,-1 0 0,0 0 0,1 0 0,24-12 0,0 1 0,1 1 0,37-9 0,-16 5 0,-25 8 0,-10 3 0,0-1 0,-1 0 0,13-6 0,-24 9 0,0 1 0,-1 0 0,1 0 0,0 0 0,0 0 0,0 0 0,0 0 0,-1 0 0,1 0 0,0 0 0,0 0 0,0 0 0,0-1 0,0 1 0,-1 0 0,1 0 0,0 0 0,0 0 0,0 0 0,0-1 0,0 1 0,0 0 0,0 0 0,-1 0 0,1 0 0,0-1 0,0 1 0,0 0 0,0 0 0,0 0 0,0 0 0,0-1 0,0 1 0,0 0 0,0 0 0,0 0 0,0-1 0,0 1 0,0 0 0,0 0 0,0 0 0,1-1 0,-1 1 0,0 0 0,0 0 0,0 0 0,0 0 0,0 0 0,0-1 0,0 1 0,1 0 0,-1 0 0,0 0 0,0 0 0,0 0 0,0 0 0,0-1 0,1 1 0,-1 0 0,0 0 0,0 0 0,-18-2 0,-41 6 0,47-2 0,0-1 0,0 0 0,-1-1 0,1 0 0,-22-3 0,61-7 0,52-6 0,88-21 0,-152 31 0,-34 5 0,-258 29 0,88-7 0,160-20 0,52-11 0,142-39 0,214-35 0,-627 130 0,-57 9 0,487-78 0,255-22 0,-388 45 0,-37 3 0,-14 2 0,-22 5 0,-99 20 0,-200 23 0,282-48 0,-97 12 0,119-14 0,30-2 0,34-2 0,255-24 0,87-2 0,-346 29 0,-32 0 0,-13 2 0,-18 2 0,-642 136 0,577-127 0,78-14 0,10-2 0,44-6 0,10-2 0,566-65 0,-598 74 0,-31 3 0,-41 5 0,48-7 0,-390 71 0,161-28 0,188-35 0,35-6 0,12-2 0,18-2 0,49-9 0,137-40 0,-101 21 0,15 1 0,117-33 0,-221 52 0,-20 8 0,1 1 0,-1-1 0,1 1 0,-1-1 0,1 1 0,-1-1 0,0 1 0,1-1 0,-1 1 0,1 0 0,-1-1 0,0 1 0,1 0 0,-1 0 0,0-1 0,0 1 0,1 0 0,-1 0 0,0 0 0,1 0 0,-1 0 0,0 0 0,0 0 0,1 0 0,-2 1 0,-48-3 0,0 3 0,0 2 0,-74 14 0,34-5 0,67-12 0,32-7 0,37-12 0,223-63 0,-155 49 0,-147 46 0,1 1 0,-52 31 0,55-29 0,19-10 0,-1-1 0,0 1 0,0 1 0,0 0 0,1 0 0,-17 18 0,26-25 0,1 0 0,0 0 0,0 0 0,0 0 0,-1 0 0,1 0 0,0 1 0,0-1 0,0 0 0,0 0 0,0 0 0,-1 0 0,1 0 0,0 1 0,0-1 0,0 0 0,0 0 0,0 0 0,0 1 0,0-1 0,0 0 0,-1 0 0,1 0 0,0 1 0,0-1 0,0 0 0,0 0 0,0 0 0,0 1 0,0-1 0,0 0 0,0 0 0,0 0 0,1 1 0,-1-1 0,0 0 0,0 0 0,0 0 0,0 1 0,0-1 0,0 0 0,0 0 0,1 1 0,10-2 0,15-7 0,-21 6 0,24-9 0,-22 11 0,-18 9 0,5-6 0,-1-1 0,1 0 0,-1 0 0,0 0 0,1-1 0,-1 0 0,0 0 0,0 0 0,0-1 0,0 0 0,1-1 0,-1 1 0,-13-4 0,25 4 0,1-1 0,0 1 0,-1-1 0,1 0 0,-1 0 0,1-1 0,5-2 0,-11 4 0,0 0 0,1 0 0,-1 0 0,0 0 0,0 0 0,0 0 0,0 0 0,0 0 0,0 0 0,0 0 0,0-1 0,0 1 0,1 0 0,-1 0 0,0 0 0,0 0 0,0 0 0,0 0 0,0 0 0,0 0 0,0 0 0,0-1 0,0 1 0,0 0 0,0 0 0,0 0 0,0 0 0,0 0 0,0 0 0,0 0 0,0-1 0,0 1 0,0 0 0,0 0 0,0 0 0,0 0 0,0 0 0,0 0 0,0 0 0,0-1 0,0 1 0,0 0 0,0 0 0,0 0 0,0 0 0,0 0 0,-1 0 0,1 0 0,0 0 0,0 0 0,0 0 0,0-1 0,0 1 0,0 0 0,0 0 0,-10-3 0,-11 0 0,19 3 0,1 0 0,0 0 0,0 0 0,0 0 0,0 0 0,0 0 0,-1 0 0,1 0 0,0 1 0,0-1 0,0 0 0,0 1 0,0-1 0,0 1 0,0-1 0,0 1 0,0-1 0,0 1 0,0 0 0,0-1 0,1 1 0,-1 0 0,0 0 0,0 0 0,1 0 0,-1 0 0,0 0 0,1 0 0,-1 0 0,1 0 0,-1 0 0,1 0 0,0 0 0,-1 0 0,1 0 0,0 0 0,0 0 0,0 0 0,0 1 0,0-1 0,0 0 0,0 0 0,0 0 0,0 0 0,1 0 0,-1 0 0,0 0 0,1 0 0,-1 0 0,1 1 0,-1-1 0,1-1 0,1 3 0,1 3 0,1 0 0,0 0 0,0 0 0,1-1 0,0 1 0,0-1 0,7 5 0,-5-5 0,0 0 0,0 0 0,1-1 0,0 0 0,0 0 0,0-1 0,1 0 0,-1-1 0,1 1 0,-1-2 0,12 2 0,-20-3 0,0 0 0,0 0 0,0 0 0,0 1 0,0-1 0,0 0 0,1 0 0,-1 0 0,0 0 0,0 0 0,0 0 0,0 0 0,1 0 0,-1 0 0,0 0 0,0 0 0,0 0 0,0 0 0,1 0 0,-1 0 0,0 0 0,0 0 0,0 0 0,0 0 0,1 0 0,-1 0 0,0 0 0,0 0 0,0 0 0,0 0 0,1 0 0,-1 0 0,0 0 0,0-1 0,0 1 0,0 0 0,0 0 0,0 0 0,1 0 0,-1 0 0,0 0 0,0-1 0,0 1 0,0 0 0,0 0 0,0 0 0,0 0 0,0 0 0,0-1 0,0 1 0,0 0 0,0 0 0,0 0 0,0 0 0,0-1 0,0 1 0,0 0 0,0 0 0,-12-9 0,-20-6 0,4 5 0,16 4 0,0 2 0,-1-1 0,0 2 0,0 0 0,-19-2 0,31 4 0,0 1 0,0 0 0,0 0 0,0 0 0,0 0 0,0 0 0,0 1 0,0-1 0,0 0 0,0 0 0,0 0 0,0 1 0,0-1 0,0 1 0,1-1 0,-1 1 0,0-1 0,0 1 0,0-1 0,1 1 0,-1 0 0,0-1 0,1 1 0,-1 0 0,0-1 0,1 1 0,-1 0 0,1 0 0,-1 1 0,0 0 0,1 1 0,0-1 0,0 0 0,0 1 0,0-1 0,0 0 0,0 1 0,1-1 0,-1 0 0,1 1 0,1 3 0,2 4 0,0-1 0,1 1 0,0-1 0,10 13 0,-12-18 0,0-1 0,0 0 0,0 0 0,0 0 0,1 0 0,0 0 0,4 2 0,-8-5 0,0 0 0,0 0 0,1 1 0,-1-1 0,0 0 0,1 0 0,-1 0 0,0 0 0,0 0 0,1 0 0,-1 0 0,0 0 0,1 0 0,-1 0 0,0 0 0,0 0 0,1 0 0,-1 0 0,0 0 0,1 0 0,-1 0 0,0 0 0,0 0 0,1 0 0,-1 0 0,0 0 0,0-1 0,1 1 0,-1 0 0,0 0 0,0 0 0,1 0 0,-1-1 0,0 1 0,0 0 0,0 0 0,1-1 0,-1-1 0,0 1 0,1-1 0,-1 0 0,0 0 0,0 1 0,0-1 0,-1 0 0,1 0 0,0 1 0,-1-1 0,0-3 0,-6-16 0,-1 0 0,-1 1 0,0-1 0,-2 2 0,0-1 0,-1 1 0,-1 1 0,-1 1 0,-25-27 0,22 33 0,17 19 0,23 28 0,8 3 0,1-2 0,1-2 0,2-1 0,2-1 0,67 46 0,-84-71 0,-20-8 0,0 0 0,1 0 0,-1 0 0,0 0 0,0 0 0,1 0 0,-1 0 0,0 0 0,0 0 0,1 0 0,-1-1 0,0 1 0,0 0 0,0 0 0,1 0 0,-1 0 0,0 0 0,0 0 0,0-1 0,1 1 0,-1 0 0,0 0 0,0 0 0,0-1 0,0 1 0,0 0 0,1 0 0,-1 0 0,0-1 0,0 1 0,0 0 0,0 0 0,0-1 0,0 1 0,0 0 0,0 0 0,0 0 0,0-1 0,0 1 0,0-3 0,-1 0 0,0 0 0,0 0 0,0 0 0,0 0 0,-1 0 0,1 0 0,-1 1 0,-3-6 0,-52-70 0,-76-79 0,132 155 0,-27-24 0,27 26 0,1-1 0,0 1 0,-1 0 0,1-1 0,-1 1 0,1 0 0,-1-1 0,1 1 0,-1 0 0,1-1 0,-1 1 0,1 0 0,-1 0 0,1 0 0,-1-1 0,1 1 0,-1 0 0,0 0 0,1 0 0,-1 0 0,1 0 0,-1 0 0,1 0 0,-1 0 0,0 0 0,1 1 0,-1-1 0,1 0 0,-1 0 0,1 0 0,-1 1 0,1-1 0,-1 0 0,1 0 0,-1 1 0,1-1 0,-1 1 0,1-1 0,0 0 0,-1 1 0,1-1 0,-1 1 0,1-1 0,0 1 0,0-1 0,-1 1 0,1-1 0,0 1 0,0-1 0,-1 1 0,1-1 0,0 1 0,0 0 0,0 0 0,-1 5 0,1 0 0,0 0 0,0 0 0,1 0 0,-1 0 0,1 0 0,1 0 0,-1 0 0,1 0 0,0 0 0,0-1 0,5 9 0,6 10 0,22 31 0,-18-29 0,1-1 0,2-1 0,44 44 0,-63-67 0,0 0 0,0 0 0,0 0 0,1 0 0,-1 0 0,0 0 0,1 0 0,-1 0 0,0-1 0,1 1 0,-1-1 0,1 1 0,-1-1 0,3 1 0,-4-1 0,1-1 0,-1 1 0,0 0 0,0-1 0,1 1 0,-1 0 0,0-1 0,0 1 0,0-1 0,1 1 0,-1 0 0,0-1 0,0 1 0,0-1 0,0 1 0,0 0 0,0-1 0,0 1 0,0-1 0,0 1 0,0-1 0,0 1 0,0-1 0,0 1 0,-1 0 0,1-1 0,0 1 0,0-1 0,0 1 0,-1-1 0,-21-44 0,-42-48 0,-18-27 0,163 242 0,-60-81 0,-15-29 0,0-1 0,0 0 0,1 0 0,11 13 0,-16-30 0,-4-5 0,-4-15 0,-2 1 0,0 0 0,-2 0 0,-13-23 0,55 122 0,-26-64 0,8 18 0,2-1 0,0 0 0,2-2 0,25 29 0,-34-49 0,-9-12 0,-10-13 0,7 19 0,-1-1 0,1 1 0,-1 0 0,0 0 0,1 0 0,-1 1 0,0-1 0,0 1 0,1 0 0,-1 0 0,0 0 0,0 1 0,1-1 0,-1 1 0,0 0 0,-5 2 0,-10 0 0,14-2 0,-28 2 0,32-3 0,0 1 0,-1-1 0,1 0 0,0 0 0,0 0 0,-1 0 0,1 0 0,0-1 0,-1 1 0,1 0 0,0-1 0,0 1 0,0-1 0,-1 1 0,1-1 0,0 1 0,0-1 0,-2-1 0,5-8 0,0 4 0,-12 2 0,-7 1 0,1 2 0,-29 0 0,35 1 0,48 1 0,-29-1 0,-35 0 0,-8 1 0,21 1 0,-1-2 0,1 0 0,-1-1 0,-21-3 0,35 4 0,0 0 0,-1 0 0,1 0 0,0 0 0,0 0 0,-1 0 0,1-1 0,0 1 0,0 0 0,-1 0 0,1 0 0,0 0 0,-1 0 0,1 0 0,0-1 0,0 1 0,0 0 0,-1 0 0,1 0 0,0-1 0,0 1 0,0 0 0,-1 0 0,1-1 0,0 1 0,0 0 0,0 0 0,0-1 0,0 1 0,0 0 0,0 0 0,0-1 0,0 1 0,0 0 0,-1-1 0,1 1 0,1 0 0,-1 0 0,0-1 0,0 1 0,0 0 0,0-1 0,0 1 0,0 0 0,0 0 0,0-1 0,0 1 0,0 0 0,1 0 0,-1-1 0,0 1 0,0 0 0,0 0 0,0-1 0,1 1 0,-1 0 0,0 0 0,0 0 0,1 0 0,-1-1 0,0 1 0,0 0 0,1 0 0,-1 0 0,0 0 0,0 0 0,1 0 0,20-12 0,69-24 0,-15 7 0,-73 29 0,0-1 0,0 0 0,0 0 0,0 0 0,0 0 0,0-1 0,-1 1 0,1 0 0,3-4 0,-5 5 0,0-1 0,0 1 0,0 0 0,0-1 0,0 1 0,1 0 0,-1-1 0,0 1 0,0 0 0,0-1 0,0 1 0,0 0 0,0-1 0,0 1 0,0-1 0,0 1 0,0 0 0,0-1 0,0 1 0,0 0 0,-1-1 0,1 1 0,0 0 0,0-1 0,0 1 0,0 0 0,-1-1 0,1 1 0,0 0 0,0 0 0,-1-1 0,1 1 0,0 0 0,-1-1 0,-4-2 0,0 0 0,-1 1 0,1 0 0,-1 0 0,0 0 0,-8-2 0,-446-88 0,33 8 0,412 80 0,-4 0 0,1-1 0,0 0 0,0-1 0,-22-12 0,39 18 0,0-1 0,0 1 0,0 0 0,0-1 0,0 1 0,0 0 0,1-1 0,-1 0 0,0 1 0,0-1 0,0 1 0,1-1 0,-1 0 0,0 1 0,1-1 0,-1 0 0,1 0 0,-1 0 0,1 0 0,-1 1 0,1-1 0,-1 0 0,1 0 0,0 0 0,0 0 0,-1 0 0,1 0 0,0 0 0,0 0 0,0 0 0,0 0 0,0 0 0,0 0 0,0 0 0,0 0 0,1 0 0,-1 0 0,0 0 0,1 0 0,-1 1 0,0-1 0,1 0 0,-1 0 0,1 0 0,-1 0 0,1 1 0,0-1 0,1-1 0,3-2 0,0 0 0,0 0 0,0 0 0,1 1 0,0 0 0,7-4 0,25-8 0,0 2 0,69-15 0,86-5 0,-59 11 0,-257 51 0,91-20 0,1 1 0,1 1 0,-30 15 0,58-25 0,1 0 0,-1 0 0,0 0 0,0 0 0,1 0 0,-1 0 0,1 0 0,-1 0 0,1 1 0,-1-1 0,1 1 0,0-1 0,0 1 0,0-1 0,0 1 0,0 0 0,0 0 0,-1 3 0,2-4 0,0 0 0,0 0 0,0 0 0,1 0 0,-1 1 0,0-1 0,1 0 0,-1 0 0,1 0 0,-1 0 0,1 0 0,-1 0 0,1 0 0,0-1 0,0 1 0,-1 0 0,1 0 0,0 0 0,0-1 0,0 1 0,0 0 0,0-1 0,1 1 0,7 4 0,0-1 0,1 0 0,-1-1 0,1 0 0,0 0 0,11 0 0,62 6 0,124-2 0,-15-3 0,-191-4 0,0 0 0,0 0 0,0 0 0,0 0 0,0 0 0,0 0 0,0 0 0,0 0 0,0 0 0,0 1 0,0-1 0,0 0 0,0 1 0,0-1 0,0 1 0,-1-1 0,1 1 0,1 0 0,-13 8 0,-36 6 0,43-14 0,-76 23-1365,47-14-5461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7.469"/>
    </inkml:context>
    <inkml:brush xml:id="br0">
      <inkml:brushProperty name="width" value="0.05" units="cm"/>
      <inkml:brushProperty name="height" value="0.05" units="cm"/>
      <inkml:brushProperty name="color" value="#FFFFFF"/>
    </inkml:brush>
  </inkml:definitions>
  <inkml:trace contextRef="#ctx0" brushRef="#br0">277 1 24575,'-1'-1'0,"-1"2"0,1-1 0,-1 0 0,1 0 0,-1 0 0,1 1 0,-1-1 0,1 1 0,0-1 0,-1 1 0,1 0 0,0-1 0,-1 1 0,1 0 0,0 0 0,0 0 0,0 0 0,0 0 0,0 0 0,0 0 0,0 0 0,0 1 0,0-1 0,-1 2 0,1 0 0,0 0 0,0 1 0,0-1 0,0 0 0,0 0 0,1 0 0,0 1 0,-1-1 0,1 0 0,0 0 0,1 5 0,0-5 0,-1 0 0,1 1 0,0-1 0,0 0 0,0 0 0,0 0 0,0 0 0,1 0 0,-1 0 0,1-1 0,2 4 0,-3-5 0,0 0 0,0 0 0,0 0 0,0 0 0,0 0 0,0 0 0,1 0 0,-1-1 0,0 1 0,0-1 0,0 1 0,1-1 0,-1 1 0,0-1 0,1 1 0,-1-1 0,0 0 0,1 0 0,-1 0 0,1 0 0,-1 0 0,0 0 0,1 0 0,-1 0 0,3-1 0,-3 0 0,0 1 0,0 0 0,1-1 0,-1 1 0,0-1 0,0 1 0,0-1 0,0 1 0,0-1 0,0 0 0,0 1 0,0-1 0,0 0 0,0 0 0,0 0 0,-1 0 0,1 0 0,0 0 0,-1 0 0,1 0 0,0 0 0,-1 0 0,1 0 0,-1-1 0,0 1 0,1 0 0,-1 0 0,0 0 0,0-1 0,0 1 0,0 0 0,0 0 0,0 0 0,0-1 0,0 1 0,0 0 0,-1-2 0,0 1 0,1 0 0,-1 0 0,0 0 0,0 0 0,0 1 0,0-1 0,-1 0 0,1 1 0,0-1 0,-1 1 0,1-1 0,-1 1 0,0 0 0,1 0 0,-1-1 0,0 1 0,0 0 0,1 1 0,-1-1 0,0 0 0,0 0 0,-3 0 0,-6 0 0,-1 1 0,1-1 0,0 2 0,0 0 0,-1 0 0,1 1 0,0 0 0,0 1 0,1 0 0,-1 1 0,1 0 0,-1 1 0,1 0 0,-11 8 0,14-9 0,-1 1 0,1 0 0,0 0 0,1 1 0,-1 0 0,1 0 0,0 1 0,0 0 0,1 0 0,0 0 0,0 0 0,1 1 0,0 0 0,0 0 0,1 0 0,0 0 0,0 1 0,-2 14 0,5-18 0,-1 0 0,1 0 0,0 0 0,1 1 0,-1-1 0,1 0 0,0 0 0,0 0 0,1 0 0,0 0 0,0 0 0,0-1 0,0 1 0,0 0 0,1-1 0,0 0 0,6 8 0,-3-7 0,-1 0 0,1 0 0,0 0 0,1-1 0,-1 0 0,1 0 0,0-1 0,0 0 0,0 0 0,0 0 0,10 1 0,-6-1 0,0-1 0,0 0 0,0-1 0,0-1 0,0 1 0,0-2 0,0 1 0,0-2 0,0 1 0,0-2 0,-1 1 0,1-1 0,-1-1 0,1 0 0,-1 0 0,18-12 0,-24 12-76,0 0 1,0 0-1,0-1 0,0 1 0,-1-1 0,0 0 0,0 0 0,0 0 1,0 0-1,-1 0 0,0-1 0,0 1 0,-1-1 0,1 0 1,-1 1-1,-1-1 0,1-10 0,1-12-6750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018"/>
    </inkml:context>
    <inkml:brush xml:id="br0">
      <inkml:brushProperty name="width" value="0.05" units="cm"/>
      <inkml:brushProperty name="height" value="0.05" units="cm"/>
      <inkml:brushProperty name="color" value="#FFFFFF"/>
    </inkml:brush>
  </inkml:definitions>
  <inkml:trace contextRef="#ctx0" brushRef="#br0">295 93 24575,'-23'-1'0,"0"2"0,0 1 0,0 1 0,1 1 0,-28 9 0,42-11 0,1 1 0,-1 0 0,0 0 0,1 1 0,0 0 0,0 0 0,0 1 0,0 0 0,1 0 0,0 0 0,0 1 0,0 0 0,1 0 0,0 1 0,0-1 0,0 1 0,-5 12 0,8-15 0,1-1 0,-1 1 0,1 0 0,0-1 0,0 1 0,0 0 0,0 0 0,1-1 0,0 1 0,-1 0 0,2 0 0,-1 0 0,0 0 0,1-1 0,-1 1 0,1 0 0,0 0 0,1-1 0,-1 1 0,0-1 0,1 1 0,0-1 0,0 1 0,0-1 0,3 4 0,0-3 0,-1 0 0,1 0 0,0 0 0,0-1 0,0 1 0,0-1 0,1-1 0,-1 1 0,1-1 0,-1 0 0,1 0 0,0 0 0,0-1 0,0 0 0,7 1 0,12-1 0,0-1 0,0 0 0,0-2 0,0-1 0,36-9 0,-41 7 0,-1-1 0,0 0 0,0-1 0,-1-2 0,1 0 0,-2 0 0,23-17 0,-34 20 0,0 0 0,0 0 0,0 0 0,-1-1 0,0 1 0,0-1 0,-1-1 0,0 1 0,0 0 0,-1-1 0,0 0 0,0 0 0,2-11 0,-4 13 0,1 0 0,-1 1 0,-1-1 0,1 0 0,-1 0 0,0 0 0,-1 1 0,1-1 0,-1 0 0,0 0 0,0 1 0,-1-1 0,0 1 0,0-1 0,0 1 0,-1 0 0,1 0 0,-1 0 0,-7-9 0,5 10 0,0 0 0,1 1 0,-1 0 0,-1 0 0,1 0 0,0 1 0,-1 0 0,1 0 0,-1 0 0,1 1 0,-1-1 0,0 2 0,-9-2 0,6 1 0,0 1 0,0 0 0,0 0 0,0 1 0,0 0 0,0 0 0,0 1 0,-10 3 0,14-2 0,-1 0 0,0 1 0,1 0 0,-1-1 0,1 2 0,0-1 0,1 1 0,-1-1 0,1 1 0,0 0 0,0 1 0,0-1 0,-5 11 0,7-11 0,-1 0 0,1 0 0,0 0 0,0 0 0,1 1 0,-1-1 0,1 0 0,1 1 0,-1-1 0,1 1 0,0-1 0,0 1 0,0 0 0,1-1 0,0 0 0,2 9 0,-3-13 0,1 0 0,-1 0 0,0 1 0,1-1 0,0 0 0,-1 0 0,1 0 0,0 0 0,-1 0 0,1 0 0,0 0 0,0-1 0,0 1 0,0 0 0,0 0 0,0-1 0,0 1 0,0 0 0,0-1 0,0 1 0,0-1 0,0 1 0,0-1 0,2 0 0,-1 1 0,0-1 0,1-1 0,-1 1 0,0 0 0,1-1 0,-1 1 0,0-1 0,0 1 0,1-1 0,-1 0 0,4-2 0,2-2 0,0-1 0,0 0 0,0 0 0,13-14 0,-12 10-273,-1 0 0,0 0 0,-1 0 0,12-24 0,-10 12-6553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377"/>
    </inkml:context>
    <inkml:brush xml:id="br0">
      <inkml:brushProperty name="width" value="0.05" units="cm"/>
      <inkml:brushProperty name="height" value="0.05" units="cm"/>
      <inkml:brushProperty name="color" value="#FFFFFF"/>
    </inkml:brush>
  </inkml:definitions>
  <inkml:trace contextRef="#ctx0" brushRef="#br0">100 1 24575,'-5'-1'0,"-1"1"0,0 0 0,1 1 0,-1 0 0,0-1 0,1 2 0,-1-1 0,1 1 0,-7 2 0,9-2 0,1 0 0,0 0 0,-1 0 0,1 0 0,0 0 0,0 0 0,0 0 0,0 1 0,0-1 0,1 1 0,-1-1 0,1 1 0,0 0 0,0 0 0,0 0 0,0-1 0,0 1 0,0 5 0,-1 2 0,0 0 0,1 0 0,1 0 0,0 0 0,0 0 0,1 0 0,0 0 0,1 0 0,0 0 0,0 0 0,1-1 0,5 12 0,-6-15 0,1 0 0,0 0 0,1-1 0,-1 1 0,1-1 0,0 1 0,1-1 0,-1-1 0,1 1 0,0 0 0,0-1 0,0 0 0,1 0 0,-1-1 0,1 0 0,0 0 0,0 0 0,0 0 0,9 1 0,-13-3-4,0-1 1,0 1-1,0-1 0,0 0 0,0 0 0,0 0 0,0 0 1,0 0-1,0-1 0,-1 1 0,1 0 0,0-1 0,0 1 1,0-1-1,0 0 0,-1 0 0,1 0 0,0 0 0,-1 0 1,3-2-1,-1 0 24,0 0 0,0 0 0,-1 0 0,1-1 0,-1 1 0,0-1 0,0 0 0,0 1 0,2-6 0,0-4-317,0-2 0,0 1 0,-2 0 0,2-21 0,-2 14-6529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859"/>
    </inkml:context>
    <inkml:brush xml:id="br0">
      <inkml:brushProperty name="width" value="0.05" units="cm"/>
      <inkml:brushProperty name="height" value="0.05" units="cm"/>
      <inkml:brushProperty name="color" value="#FFFFFF"/>
    </inkml:brush>
  </inkml:definitions>
  <inkml:trace contextRef="#ctx0" brushRef="#br0">277 1 24575,'-11'0'0,"1"1"0,-1 1 0,0 0 0,1 0 0,-1 1 0,1 1 0,0-1 0,0 2 0,0-1 0,1 1 0,-1 1 0,1 0 0,-14 12 0,12-9 0,1 1 0,1-1 0,-1 2 0,2-1 0,-1 1 0,2 1 0,-1-1 0,2 1 0,0 1 0,-6 15 0,10-25 0,2-1 0,-1 1 0,0-1 0,0 1 0,1 0 0,0-1 0,-1 1 0,1 0 0,0-1 0,0 1 0,1 0 0,-1-1 0,0 1 0,1 0 0,0-1 0,-1 1 0,1-1 0,0 1 0,1-1 0,-1 1 0,0-1 0,1 0 0,-1 1 0,4 2 0,-3-3 0,0 0 0,1-1 0,-1 0 0,0 1 0,1-1 0,-1 0 0,1 0 0,-1 0 0,1-1 0,0 1 0,-1-1 0,1 1 0,0-1 0,-1 0 0,1 0 0,0 0 0,-1 0 0,1-1 0,0 1 0,-1-1 0,1 1 0,0-1 0,-1 0 0,1 0 0,2-2 0,1 0 0,0-1 0,0 1 0,-1-1 0,1-1 0,-1 1 0,0-1 0,0 0 0,-1 0 0,8-11 0,-9 12 0,0 0 0,-1 0 0,1 0 0,-1 0 0,0-1 0,0 1 0,-1-1 0,1 1 0,-1-1 0,0 0 0,0 1 0,-1-1 0,1 0 0,-1-9 0,0 13 0,-1 0 0,1 0 0,-1-1 0,1 1 0,-1 0 0,1 0 0,-1 0 0,1 0 0,-1 0 0,0 0 0,0 0 0,0 0 0,1 0 0,-1 0 0,0 0 0,0 0 0,0 0 0,-1 1 0,1-1 0,0 0 0,0 1 0,0-1 0,0 1 0,0 0 0,-1-1 0,1 1 0,0 0 0,0-1 0,-1 1 0,1 0 0,0 0 0,-1 0 0,1 0 0,0 1 0,0-1 0,-1 0 0,1 0 0,0 1 0,-2 0 0,-3 0 0,0 1 0,0 0 0,1 0 0,-1 1 0,1 0 0,-1 0 0,-4 3 0,1 2 0,0 0 0,1 0 0,0 0 0,0 1 0,1 0 0,0 1 0,1 0 0,0 0 0,-8 21 0,11-24 0,0 0 0,0 0 0,1 0 0,1 1 0,-1-1 0,1 1 0,0 0 0,1-1 0,0 1 0,0-1 0,1 1 0,0 0 0,0-1 0,0 1 0,1-1 0,3 9 0,-4-14 0,0 0 0,0 0 0,0 0 0,0 0 0,1 0 0,-1 0 0,1 0 0,-1-1 0,1 1 0,-1 0 0,1-1 0,0 1 0,0-1 0,-1 0 0,1 0 0,0 1 0,1-1 0,-1 0 0,0-1 0,4 2 0,-2-1 0,0-1 0,0 0 0,-1 0 0,1 0 0,0 0 0,0-1 0,0 1 0,0-1 0,0 0 0,-1 0 0,6-3 0,2-1 0,0-1 0,0 0 0,-1-1 0,1 0 0,-1 0 0,15-17 0,-19 18-136,-1 1-1,-1-2 1,1 1-1,-1 0 1,0-1-1,0 0 1,-1 0-1,0 0 0,3-8 1,-1-5-6690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9.307"/>
    </inkml:context>
    <inkml:brush xml:id="br0">
      <inkml:brushProperty name="width" value="0.05" units="cm"/>
      <inkml:brushProperty name="height" value="0.05" units="cm"/>
      <inkml:brushProperty name="color" value="#FFFFFF"/>
    </inkml:brush>
  </inkml:definitions>
  <inkml:trace contextRef="#ctx0" brushRef="#br0">20 43 24575,'-1'0'0,"1"0"0,-1 0 0,0 0 0,0 1 0,1-1 0,-1 0 0,0 1 0,1-1 0,-1 1 0,0-1 0,1 1 0,-1-1 0,1 1 0,-1-1 0,1 1 0,-1 0 0,1-1 0,-1 1 0,1 0 0,-1-1 0,1 1 0,0 0 0,-1-1 0,1 1 0,0 0 0,0 0 0,0 1 0,-5 25 0,5-24 0,0 1 0,0-1 0,0 1 0,0 0 0,1-1 0,-1 1 0,1 0 0,0-1 0,0 1 0,0-1 0,0 1 0,1-1 0,-1 0 0,1 1 0,0-1 0,0 0 0,0 0 0,0 0 0,1-1 0,-1 1 0,1 0 0,0-1 0,0 0 0,-1 1 0,6 1 0,-1 0 0,0 0 0,0-1 0,0 0 0,0-1 0,1 0 0,-1 0 0,1 0 0,0-1 0,-1 0 0,1 0 0,8-1 0,-13 0 0,-1-1 0,1 1 0,0-1 0,0 1 0,-1-1 0,1 0 0,-1 0 0,1 0 0,-1 0 0,1-1 0,-1 1 0,1 0 0,-1-1 0,0 0 0,0 0 0,0 0 0,0 0 0,0 0 0,0 0 0,-1 0 0,1 0 0,-1-1 0,1 1 0,-1-1 0,0 1 0,1-4 0,2-4 0,-1-1 0,0 0 0,-1 0 0,1-22 0,-2 33 0,-1-1 0,0 1 0,0 0 0,0-1 0,1 1 0,-1-1 0,0 1 0,0-1 0,0 1 0,0-1 0,0 1 0,0-1 0,0 1 0,0-1 0,0 1 0,0-1 0,0 1 0,0-1 0,0 1 0,-1 0 0,1-1 0,0 1 0,0-1 0,0 1 0,-1-1 0,1 1 0,0 0 0,-1-1 0,1 1 0,-1-1 0,-9 12 0,-3 4 0,12-15 0,1 0 0,0 0 0,0 1 0,-1-1 0,1 0 0,0 0 0,0 0 0,-1 0 0,1 0 0,0 1 0,-1-1 0,1 0 0,0 0 0,0 0 0,-1 0 0,1 0 0,0 0 0,-1 0 0,1 0 0,0 0 0,-1 0 0,1 0 0,0 0 0,0 0 0,-1 0 0,1-1 0,0 1 0,-1 0 0,1 0 0,0 0 0,0 0 0,-1 0 0,1-1 0,0 1 0,0 0 0,-1 0 0,1 0 0,0-1 0,0 1 0,0 0 0,0 0 0,-1-1 0,1 1 0,0 0 0,0-1 0,0 1 0,0 0 0,0-1 0,-12-49-1365,6 18-5461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31.973"/>
    </inkml:context>
    <inkml:brush xml:id="br0">
      <inkml:brushProperty name="width" value="0.05" units="cm"/>
      <inkml:brushProperty name="height" value="0.05" units="cm"/>
      <inkml:brushProperty name="color" value="#FFFFFF"/>
    </inkml:brush>
  </inkml:definitions>
  <inkml:trace contextRef="#ctx0" brushRef="#br0">326 160 24575,'1'7'0,"0"1"0,0-1 0,0 1 0,1 0 0,4 10 0,4 14 0,0 27 0,-5-32 0,0-1 0,10 31 0,-15-57 0,0 1 0,0 0 0,1 0 0,-1-1 0,0 1 0,0 0 0,1-1 0,-1 1 0,0 0 0,1-1 0,-1 1 0,1 0 0,-1-1 0,1 1 0,-1-1 0,1 1 0,-1-1 0,1 1 0,0-1 0,-1 1 0,1-1 0,-1 0 0,1 1 0,0-1 0,0 0 0,-1 1 0,1-1 0,0 0 0,-1 0 0,2 0 0,0 0 0,-1-1 0,0 1 0,1-1 0,-1 0 0,0 1 0,1-1 0,-1 0 0,0 0 0,0 0 0,0 0 0,0 0 0,0 0 0,0 0 0,1-2 0,6-8 0,-1-1 0,9-19 0,-15 27 0,38-77 0,-32 73 0,-3 10 0,0 21 0,-4 38 0,0-59 0,0 11 0,-2 30 0,3-39 0,2-24 0,9-251 0,-4 387 0,-4-78 0,-2-1 0,-2 57 0,0-89 0,-1-1 0,1 0 0,-1 1 0,1-1 0,-1 0 0,0 0 0,-1 0 0,1 0 0,-1 0 0,0 0 0,0 0 0,0 0 0,0-1 0,-1 1 0,0-1 0,1 0 0,-7 6 0,8-8 0,0-1 0,1 0 0,-1 1 0,0-1 0,0 0 0,1 0 0,-1 1 0,0-1 0,0 0 0,1 0 0,-1 0 0,0 0 0,0 0 0,1 0 0,-1 0 0,0 0 0,0-1 0,0 1 0,1 0 0,-1 0 0,0-1 0,1 1 0,-1 0 0,0-1 0,0 1 0,1-1 0,-1 1 0,1-1 0,-1 1 0,1-1 0,-1 1 0,0-1 0,1 1 0,0-1 0,-1 0 0,1 1 0,-1-1 0,1 0 0,0 0 0,-1 1 0,1-2 0,-10-34 0,4 2 0,2 0 0,1 0 0,2-1 0,2 1 0,1 0 0,1 0 0,12-51 0,-15 84 0,0 0 0,1-1 0,-1 1 0,0 0 0,0 0 0,1 0 0,-1-1 0,1 1 0,-1 0 0,1 0 0,-1 0 0,1 0 0,0 0 0,0 0 0,-1 0 0,1 0 0,0 0 0,0 0 0,0 1 0,1-2 0,-1 3 0,0 0 0,0 0 0,0 0 0,0 0 0,-1 0 0,1 0 0,0 0 0,-1 1 0,1-1 0,-1 0 0,1 0 0,-1 1 0,0-1 0,1 0 0,-1 0 0,0 1 0,0-1 0,0 0 0,0 3 0,2 29 0,-1 0 0,-1 1 0,-2-1 0,-10 57 0,-3-19 0,-27 76 0,38-133 0,-1 0 0,0 0 0,-1-1 0,-11 18 0,17-30 0,-1-1 0,1 1 0,0 0 0,-1-1 0,1 1 0,-1 0 0,1-1 0,-1 1 0,1 0 0,-1-1 0,1 1 0,-1-1 0,1 1 0,-1-1 0,0 1 0,1-1 0,-1 1 0,0-1 0,1 0 0,-1 1 0,0-1 0,0 0 0,1 0 0,-1 0 0,0 1 0,0-1 0,0 0 0,1 0 0,-1 0 0,-1 0 0,1-1 0,0 0 0,0 0 0,0 0 0,0 0 0,0-1 0,1 1 0,-1 0 0,0 0 0,0 0 0,1-1 0,-1 1 0,1 0 0,0-1 0,-1 1 0,1-2 0,-8-63 0,8 62 0,0-88 0,5-1 0,21-122 0,-14 131 0,-6 59 0,-1 4 0,-12 34 0,-5 11 0,-1-1 0,0 0 0,-2 0 0,-33 37 0,17-25 0,-72 59 0,87-80 0,-1-1 0,0-1 0,-1-1 0,-24 12 0,41-23 0,-1 1 0,1 0 0,-1 0 0,0-1 0,1 1 0,-1-1 0,0 1 0,0-1 0,1 0 0,-1 0 0,0 0 0,0 0 0,0 0 0,1 0 0,-1 0 0,0 0 0,0-1 0,1 1 0,-4-2 0,4 1 0,0 0 0,0 0 0,0 0 0,0 0 0,0 0 0,1 0 0,-1 0 0,0 0 0,0 0 0,1-1 0,-1 1 0,1 0 0,-1 0 0,1-1 0,0 1 0,0 0 0,-1-1 0,1 1 0,0-3 0,1-5 0,-1-1 0,2 1 0,-1-1 0,1 1 0,0 0 0,5-10 0,2-4 0,1-1 0,0 2 0,2 0 0,23-33 0,-34 53 0,0 1 0,0 0 0,0-1 0,0 1 0,1 0 0,-1 0 0,0 0 0,0 0 0,1 0 0,-1 0 0,1 0 0,1-1 0,-2 2 0,-1 0 0,0 0 0,1 0 0,-1 0 0,1 0 0,-1 0 0,0 0 0,1 0 0,-1 0 0,1 0 0,-1 0 0,0 1 0,1-1 0,-1 0 0,1 0 0,-1 0 0,0 1 0,1-1 0,-1 0 0,0 0 0,0 1 0,1-1 0,-1 0 0,0 0 0,1 1 0,-1-1 0,0 0 0,0 1 0,0-1 0,1 0 0,-1 1 0,1 4 0,1 0 0,-1-1 0,0 1 0,0 0 0,-1 0 0,0-1 0,0 7 0,0 5 0,-1 0 0,-1 1 0,-1-1 0,0 0 0,-1-1 0,0 1 0,-1-1 0,-10 19 0,-4-8 0,19-26 0,0 0 0,0 1 0,0-1 0,-1 0 0,1 0 0,0 0 0,-1 0 0,1 0 0,0 0 0,0 0 0,-1 0 0,1 0 0,0 1 0,-1-1 0,1 0 0,0-1 0,0 1 0,-1 0 0,1 0 0,0 0 0,-1 0 0,1 0 0,0 0 0,0 0 0,-1 0 0,1 0 0,0-1 0,0 1 0,-1 0 0,1 0 0,0 0 0,0 0 0,0-1 0,-1 1 0,1 0 0,0 0 0,0-1 0,0 1 0,0 0 0,-1 0 0,1-1 0,0 1 0,0 0 0,0 0 0,0-1 0,0 1 0,0 0 0,0-1 0,0 1 0,0 0 0,0 0 0,0-1 0,0 1 0,0 0 0,0-1 0,0 1 0,0 0 0,0 0 0,0-1 0,0 1 0,1-1 0,0-22 0,8-13 0,1 0 0,2 1 0,2 1 0,24-47 0,-26 61 0,-12 20 0,0 0 0,0 0 0,0 0 0,0 0 0,0 1 0,0-1 0,0 0 0,0 0 0,0 0 0,0 0 0,0 0 0,0 0 0,0 0 0,0 0 0,0 0 0,0 0 0,0 0 0,0 1 0,0-1 0,0 0 0,1 0 0,-1 0 0,0 0 0,0 0 0,0 0 0,0 0 0,0 0 0,0 0 0,0 0 0,0 0 0,0 0 0,0 0 0,0 0 0,0 0 0,0 0 0,1 0 0,-1 0 0,0 0 0,0 0 0,0 0 0,0 0 0,0 0 0,0 0 0,0 0 0,0 0 0,0 0 0,0 0 0,1 0 0,-1 0 0,0 0 0,0 0 0,0 0 0,0 0 0,0 0 0,0 0 0,0 0 0,0 0 0,0 0 0,-11 37 0,3-19 0,-1 0 0,0 0 0,-2-1 0,0 0 0,-19 22 0,30-38 0,0-1 0,0 1 0,-1-1 0,1 1 0,-1-1 0,1 0 0,0 1 0,-1-1 0,1 1 0,-1-1 0,1 0 0,-1 0 0,1 1 0,-1-1 0,1 0 0,-1 0 0,1 0 0,-1 1 0,1-1 0,-1 0 0,0 0 0,1 0 0,-1 0 0,1 0 0,-1 0 0,1 0 0,-1 0 0,0 0 0,1 0 0,-1-1 0,1 1 0,-1 0 0,0-1 0,0 0 0,0 0 0,1 0 0,-1 0 0,1 0 0,-1 0 0,1 0 0,-1 0 0,1 0 0,-1 0 0,1 0 0,0 0 0,0 0 0,0-1 0,-1-1 0,2-7 0,-1 0 0,1 0 0,1 0 0,0 0 0,0 0 0,1 1 0,1-1 0,-1 1 0,9-15 0,-3 6 0,1 1 0,1 0 0,26-30 0,-35 44 0,1 0 0,0 0 0,1 0 0,-1 0 0,0 1 0,1 0 0,5-4 0,-8 6 0,0 0 0,-1-1 0,1 1 0,0 0 0,0 0 0,0 0 0,-1 0 0,1 0 0,0 0 0,0 0 0,-1 0 0,1 0 0,0 0 0,0 0 0,0 0 0,-1 0 0,1 1 0,0-1 0,-1 0 0,1 1 0,0-1 0,0 0 0,-1 1 0,1-1 0,-1 1 0,1-1 0,0 1 0,-1-1 0,1 1 0,-1 0 0,1-1 0,-1 1 0,0 0 0,1-1 0,-1 1 0,1 0 0,-1-1 0,0 1 0,0 0 0,0 0 0,1-1 0,-1 1 0,0 0 0,0 0 0,0-1 0,0 2 0,2 47 0,-2-47 0,0 1 0,0-1 0,0 0 0,0 0 0,0 1 0,-1-1 0,1 0 0,-1 0 0,0 0 0,0 1 0,0-1 0,0 0 0,0 0 0,0 0 0,0-1 0,-1 1 0,1 0 0,-4 3 0,5-5 0,-1 0 0,0 0 0,0 0 0,0 0 0,0-1 0,1 1 0,-1 0 0,0 0 0,0-1 0,1 1 0,-1 0 0,0-1 0,0 1 0,1 0 0,-1-1 0,0 1 0,1-1 0,-1 0 0,1 1 0,-1-1 0,1 1 0,-1-1 0,1 0 0,-1 1 0,1-1 0,-1 0 0,1 0 0,0 1 0,-1-1 0,1 0 0,0-1 0,-12-27 0,12 27 0,-27-80 0,21 74 0,2 15 0,1 21 0,3-28 0,-1 24 0,-3 123 0,5-126 0,0 1 0,2 0 0,0-1 0,11 35 0,-14-54 0,0-1 0,1 1 0,-1 0 0,1-1 0,0 1 0,-1-1 0,1 1 0,0-1 0,0 1 0,0-1 0,0 0 0,0 1 0,0-1 0,1 0 0,-1 0 0,0 0 0,1 0 0,-1 0 0,1 0 0,-1 0 0,3 1 0,-3-2 0,1 0 0,0 0 0,-1 0 0,1 0 0,0 0 0,-1-1 0,1 1 0,-1-1 0,1 1 0,0-1 0,-1 1 0,1-1 0,-1 0 0,1 1 0,-1-1 0,0 0 0,3-2 0,5-5 0,0-1 0,-1 0 0,0-1 0,10-14 0,-15 21 0,16-31 0,-15 27 0,0 0 0,0 0 0,0 1 0,1-1 0,6-6 0,-10 13 0,-1-1 0,0 1 0,0 0 0,0 0 0,0 0 0,1 0 0,-1 0 0,0 0 0,0 0 0,0 0 0,1 0 0,-1 0 0,0 0 0,0 0 0,0 0 0,0 0 0,1 0 0,-1 0 0,0 0 0,0 0 0,0 0 0,0 1 0,1-1 0,-1 0 0,0 0 0,0 0 0,0 0 0,0 0 0,0 0 0,1 0 0,-1 1 0,0-1 0,0 0 0,0 0 0,0 0 0,0 0 0,0 0 0,0 1 0,0-1 0,1 0 0,-1 0 0,0 0 0,0 0 0,0 1 0,0-1 0,0 0 0,0 0 0,0 0 0,0 1 0,0-1 0,0 0 0,0 0 0,0 0 0,0 0 0,-1 1 0,1-1 0,0 0 0,0 0 0,0 0 0,1 14 0,-1 1 0,0-1 0,-1 0 0,-1 0 0,0-1 0,-1 1 0,-6 18 0,8-31 0,1 0 0,0 1 0,-1-1 0,1 0 0,-1 0 0,1 0 0,-1 0 0,0 0 0,1 0 0,-1 0 0,0 0 0,0 0 0,0 0 0,-1 1 0,-10-1 0,-5-2 0,16 2 0,0 0 0,0 0 0,0 0 0,-1-1 0,1 1 0,0 0 0,0 0 0,1 0 0,-1 1 0,0-1 0,0 0 0,0 0 0,1 0 0,-1 1 0,0-1 0,1 0 0,0 0 0,-1 1 0,1-1 0,0 1 0,-1-1 0,1 0 0,0 1 0,0-1 0,0 1 0,0-1 0,1 2 0,-1 3 0,0 1 0,1-1 0,0 0 0,0 0 0,3 7 0,7 13-1365,2-2-5461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32.3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44.035"/>
    </inkml:context>
    <inkml:brush xml:id="br0">
      <inkml:brushProperty name="width" value="0.05" units="cm"/>
      <inkml:brushProperty name="height" value="0.05" units="cm"/>
      <inkml:brushProperty name="color" value="#FFFFFF"/>
    </inkml:brush>
  </inkml:definitions>
  <inkml:trace contextRef="#ctx0" brushRef="#br0">1 246 24575,'1'3'0,"1"0"0,0-1 0,0 1 0,0-1 0,0 0 0,1 1 0,-1-1 0,0 0 0,1 0 0,0-1 0,-1 1 0,1 0 0,0-1 0,0 0 0,5 2 0,53 11 0,-19-6 0,1 9 0,-26-10 0,1 0 0,24 5 0,-38-11 0,1 0 0,-1 0 0,1-1 0,-1 0 0,1 1 0,-1-2 0,1 1 0,-1 0 0,1-1 0,-1 0 0,0 0 0,1 0 0,-1-1 0,8-3 0,-10 3 0,1-1 0,0 1 0,-1-1 0,0 1 0,1-1 0,-1 0 0,0 0 0,0 0 0,-1 0 0,1 0 0,-1 0 0,1-1 0,-1 1 0,1-6 0,1 2 0,60 32 0,-45-21 0,0-1 0,36 3 0,-50-5 0,1-1 0,-1 0 0,1 0 0,-1-1 0,1 1 0,-1-1 0,1 0 0,-1 0 0,0 0 0,1-1 0,-1 0 0,0 1 0,0-1 0,0-1 0,0 1 0,-1-1 0,7-4 0,-9 5 0,1 0 0,-1-1 0,0 1 0,1 0 0,-1-1 0,0 1 0,0 0 0,-1-1 0,1 1 0,0-1 0,-1 1 0,0-1 0,0 0 0,1 1 0,-1-1 0,-1 1 0,1-1 0,0 0 0,-1 1 0,1-1 0,-1 1 0,0-1 0,0 1 0,0-1 0,0 1 0,0 0 0,0 0 0,-1-1 0,1 1 0,-3-3 0,-1-2 0,-1 1 0,0-1 0,0 1 0,0 0 0,-1 1 0,0-1 0,-12-7 0,5 6 0,-1 1 0,1 0 0,-1 1 0,0 1 0,0 0 0,-1 1 0,1 0 0,-1 2 0,1-1 0,-1 2 0,0 0 0,1 1 0,-1 1 0,-16 3 0,19-2 0,0 0 0,1 1 0,-1 1 0,1 0 0,0 0 0,0 1 0,0 1 0,1 0 0,0 0 0,1 1 0,-1 1 0,2-1 0,-1 2 0,1-1 0,1 1 0,-15 22 0,20-27 0,0 1 0,0 0 0,0 0 0,1 0 0,0 0 0,0 0 0,1 1 0,-1-1 0,1 1 0,1-1 0,-1 1 0,2 11 0,-1-15 0,1 1 0,-1-1 0,1 0 0,0 0 0,1 0 0,-1 1 0,0-1 0,1 0 0,0 0 0,-1-1 0,1 1 0,0 0 0,1-1 0,-1 1 0,0-1 0,1 0 0,-1 1 0,1-1 0,0 0 0,0-1 0,0 1 0,0 0 0,0-1 0,0 0 0,0 0 0,4 1 0,-2 0 0,1 0 0,0-1 0,1 0 0,-1 0 0,0 0 0,0-1 0,0 0 0,0 0 0,1 0 0,-1-1 0,0 0 0,0-1 0,0 1 0,0-1 0,0 0 0,-1 0 0,1-1 0,6-3 0,-7 2 0,1-1 0,-1 1 0,0-1 0,0 0 0,0-1 0,0 1 0,-1-1 0,0 1 0,-1-1 0,1-1 0,-1 1 0,0 0 0,0-1 0,-1 0 0,3-12 0,2-29 0,-6 45 0,-1 1 0,0-1 0,0 1 0,0-1 0,0 1 0,0-1 0,-1 1 0,1-1 0,-1 1 0,0-1 0,0 1 0,0 0 0,0-1 0,0 1 0,0 0 0,-2-3 0,3 5 0,-1 0 0,1 0 0,0 0 0,-1 0 0,1 0 0,-1 0 0,1 0 0,0 0 0,-1 0 0,1 0 0,0 0 0,-1 1 0,1-1 0,0 0 0,-1 0 0,1 0 0,0 0 0,0 0 0,-1 1 0,1-1 0,0 0 0,-1 0 0,1 1 0,0-1 0,0 0 0,0 0 0,-1 1 0,1-1 0,0 0 0,0 1 0,0-1 0,0 0 0,-1 1 0,1-1 0,0 0 0,0 1 0,0-1 0,0 0 0,0 1 0,0-1 0,0 1 0,-6 18 0,0 3 0,1 1 0,1 0 0,1 0 0,1 1 0,1-1 0,3 35 0,-1-50 0,0 0 0,1-1 0,0 1 0,0 0 0,0-1 0,1 1 0,1-1 0,-1 0 0,1 0 0,5 6 0,-5-8 0,-1-1 0,1 0 0,0-1 0,0 1 0,0-1 0,1 0 0,-1 0 0,1 0 0,0-1 0,0 1 0,0-1 0,0 0 0,0-1 0,0 1 0,1-1 0,5 1 0,-7-1 0,0-1 0,0 0 0,0 1 0,0-1 0,0-1 0,0 1 0,0 0 0,0-1 0,-1 0 0,1 0 0,0 0 0,0 0 0,-1-1 0,1 0 0,-1 1 0,1-1 0,-1 0 0,4-3 0,-3 1 0,0-1 0,0 1 0,-1-1 0,1 1 0,-1-1 0,0 0 0,-1 0 0,1 0 0,-1-1 0,0 1 0,2-6 0,1-12 0,-1 0 0,-1 1 0,-1-1 0,-2-45 0,0 58 0,-1 0 0,0 0 0,-1 0 0,0 1 0,-1-1 0,0 0 0,0 1 0,-1 0 0,0 0 0,-10-15 0,11 20 0,1 1 0,-1-1 0,0 1 0,0-1 0,0 1 0,0 0 0,-1 0 0,1 1 0,-1-1 0,1 1 0,-1 0 0,0-1 0,0 2 0,0-1 0,-1 0 0,1 1 0,0 0 0,0 0 0,-1 0 0,1 1 0,-1-1 0,1 1 0,0 0 0,-1 0 0,1 1 0,-7 0 0,6 1 0,1-1 0,-1 1 0,0 0 0,1 0 0,0 1 0,-1-1 0,1 1 0,0 0 0,0 0 0,0 0 0,1 0 0,-1 1 0,1 0 0,-5 5 0,-3 8 0,1 0 0,-12 23 0,11-19 0,-6 11 0,-2 1 0,-15 40 0,30-64 0,1-1 0,0 1 0,1 0 0,0-1 0,0 1 0,1 0 0,0 0 0,1 0 0,0 0 0,1 13 0,0-18 0,0 0 0,1 0 0,-1-1 0,1 1 0,0-1 0,0 1 0,0-1 0,0 0 0,1 0 0,-1 0 0,1 0 0,0 0 0,-1-1 0,1 1 0,1-1 0,-1 1 0,0-1 0,1 0 0,-1-1 0,1 1 0,-1 0 0,1-1 0,0 0 0,-1 0 0,1 0 0,8 0 0,5 2 0,0-2 0,0 0 0,-1-1 0,35-5 0,-44 5 0,0-1 0,0-1 0,0 1 0,-1-1 0,1-1 0,-1 1 0,1-1 0,-1 0 0,0-1 0,0 1 0,0-1 0,0 0 0,-1-1 0,0 1 0,0-1 0,6-7 0,-5 3 0,-1 1 0,0-1 0,0 0 0,-1 0 0,0-1 0,-1 1 0,0-1 0,0 0 0,-1 1 0,2-19 0,-1-3 0,-1-37 0,-2 59 0,0 1 0,-1 0 0,0-1 0,0 1 0,-1 0 0,0 0 0,-1 0 0,0 0 0,-6-12 0,7 17 0,-1 0 0,0 0 0,0 0 0,0 0 0,0 0 0,0 1 0,0-1 0,-1 1 0,1 0 0,-1 0 0,0 0 0,0 0 0,1 1 0,-1 0 0,0-1 0,0 1 0,-1 1 0,1-1 0,0 1 0,0-1 0,0 1 0,0 0 0,0 1 0,-6 0 0,-3 1 0,-1 0 0,1 1 0,0 1 0,1 0 0,-1 1 0,-12 6 0,11-4 0,1 1 0,1 1 0,-1 0 0,1 0 0,1 2 0,0-1 0,0 1 0,1 1 0,1 0 0,-11 16 0,17-23 0,0 1 0,0 0 0,1 0 0,-1 0 0,1 0 0,0 0 0,1 1 0,0-1 0,0 0 0,0 1 0,0 9 0,2-11 0,0 0 0,0-1 0,0 1 0,0 0 0,1-1 0,-1 1 0,1-1 0,0 0 0,1 1 0,-1-1 0,1 0 0,0 0 0,0-1 0,0 1 0,0-1 0,1 1 0,4 3 0,-1-2 0,1 0 0,0 0 0,0-1 0,0 0 0,1 0 0,-1-1 0,1 0 0,0-1 0,0 0 0,17 2 0,-8-2 0,0-1 0,0-1 0,0-1 0,27-4 0,-41 4 0,0 0 0,-1 0 0,1 0 0,-1 0 0,1 0 0,-1-1 0,0 1 0,1-1 0,-1 0 0,0 0 0,0 0 0,0-1 0,-1 1 0,1-1 0,0 0 0,2-3 0,-2 1 0,0 0 0,0 0 0,-1 0 0,0-1 0,0 1 0,0 0 0,0-1 0,-1 1 0,1-11 0,-1 1 0,-1 0 0,0 0 0,-2 0 0,1 0 0,-2 0 0,0 0 0,-6-17 0,3 14 0,0 0 0,-2 1 0,0 0 0,-20-30 0,25 41 0,-1 1 0,0 1 0,0-1 0,0 0 0,0 1 0,-1 0 0,0 0 0,0 0 0,0 1 0,0 0 0,-1 0 0,1 0 0,-1 0 0,0 1 0,1 0 0,-1 0 0,0 1 0,-11-2 0,14 3 0,-1 0 0,0 0 0,0 0 0,0 1 0,1-1 0,-1 1 0,0 0 0,1 1 0,-1-1 0,0 0 0,1 1 0,0 0 0,-1 0 0,-5 4 0,3-1 0,1 0 0,-1 1 0,1 0 0,0 0 0,0 0 0,-7 13 0,4-5 0,1 1 0,1-1 0,1 1 0,0 0 0,0 1 0,-3 26 0,7-34 0,1 0 0,-1 1 0,1-1 0,1 1 0,0-1 0,0 0 0,0 0 0,1 1 0,0-1 0,1 0 0,6 13 0,-6-15 0,1-1 0,-1 0 0,1 0 0,0 0 0,0 0 0,0-1 0,1 0 0,0 0 0,0 0 0,0 0 0,0-1 0,0 0 0,1 0 0,0 0 0,-1-1 0,10 3 0,2-1 0,-1 0 0,1-1 0,0 0 0,0-2 0,0 0 0,0-1 0,0 0 0,0-2 0,0 0 0,0-1 0,0 0 0,-1-2 0,1 0 0,19-9 0,-27 10 0,1-1 0,-1 0 0,1-1 0,-2 0 0,1 0 0,-1-1 0,0 0 0,0-1 0,-1 1 0,0-1 0,0-1 0,-1 0 0,0 0 0,0 0 0,-1 0 0,-1-1 0,0 0 0,0 0 0,0 0 0,-1 0 0,-1-1 0,0 1 0,1-19 0,-2 22 0,-1-1 0,0 1 0,0-1 0,-1 1 0,0-1 0,-1 1 0,1-1 0,-1 1 0,-1 0 0,1 0 0,-1 0 0,0 0 0,-1 0 0,0 1 0,0-1 0,0 1 0,-1 0 0,0 0 0,0 1 0,0-1 0,-1 1 0,0 0 0,0 1 0,0 0 0,0 0 0,-1 0 0,0 0 0,0 1 0,0 0 0,0 1 0,0 0 0,0 0 0,-12-2 0,5 2 0,-1 1 0,1 0 0,-1 0 0,1 2 0,-1 0 0,-19 4 0,30-5 0,0 2 0,-1-1 0,1 0 0,0 1 0,0 0 0,1-1 0,-1 2 0,0-1 0,1 0 0,-1 1 0,1 0 0,0-1 0,0 1 0,0 1 0,0-1 0,0 0 0,1 1 0,-1-1 0,1 1 0,0 0 0,0 0 0,1 0 0,-1 0 0,1 0 0,0 0 0,-1 5 0,-3 20 0,2 0 0,2 1 0,0-1 0,2 0 0,1 1 0,9 41 0,-10-65 0,1 0 0,0 0 0,0 0 0,0-1 0,1 1 0,-1-1 0,7 9 0,-8-13 0,-1 0 0,1 0 0,0 0 0,0 0 0,0 0 0,0 0 0,0 0 0,0 0 0,0 0 0,0 0 0,1-1 0,-1 1 0,0-1 0,0 1 0,1-1 0,-1 1 0,0-1 0,1 1 0,-1-1 0,0 0 0,1 0 0,-1 0 0,0 0 0,1 0 0,-1 0 0,0 0 0,1 0 0,-1-1 0,0 1 0,1 0 0,-1-1 0,0 1 0,1-1 0,-1 0 0,0 1 0,0-1 0,0 0 0,2-1 0,1-2 0,0 0 0,0 0 0,0-1 0,-1 1 0,0-1 0,0 0 0,0 0 0,0 0 0,-1 0 0,0 0 0,0-1 0,0 1 0,-1-1 0,0 1 0,1-9 0,0-2 0,0-1 0,-2 1 0,0-1 0,-2-18 0,1 27 0,-1 0 0,1 0 0,-1 0 0,-1 0 0,1 0 0,-2 0 0,1 1 0,-1-1 0,0 1 0,0 0 0,-1 0 0,0 1 0,0-1 0,-9-8 0,6 9 0,0 0 0,0 0 0,0 1 0,-1 0 0,0 0 0,0 1 0,0 0 0,0 1 0,-1 0 0,1 0 0,-18-1 0,12 1 0,1 1 0,0 1 0,-1 1 0,1 0 0,-1 1 0,1 0 0,-17 4 0,27-3 0,-1-1 0,1 0 0,0 1 0,-1 0 0,1 0 0,0 0 0,0 1 0,0 0 0,0-1 0,1 1 0,-1 0 0,1 1 0,-1-1 0,1 1 0,0-1 0,1 1 0,-1 0 0,1 0 0,-1 0 0,1 1 0,0-1 0,1 0 0,-1 1 0,1-1 0,-2 8 0,2-3 0,0 0 0,1 0 0,-1 0 0,2 1 0,-1-1 0,1 0 0,1 0 0,-1 0 0,2-1 0,-1 1 0,1 0 0,0-1 0,1 1 0,8 13 0,-9-17 0,0-1 0,1 1 0,-1-1 0,1 0 0,-1 0 0,1 0 0,1-1 0,-1 1 0,0-1 0,1 0 0,-1 0 0,1-1 0,0 1 0,0-1 0,0 0 0,0 0 0,1-1 0,-1 1 0,0-1 0,1-1 0,-1 1 0,1-1 0,-1 0 0,0 0 0,11-1 0,-11 0 0,0-1 0,0 1 0,0-1 0,-1 1 0,1-1 0,0-1 0,-1 1 0,1-1 0,-1 1 0,0-1 0,0-1 0,0 1 0,6-6 0,-4 2 0,-1-1 0,0 1 0,0-1 0,0 0 0,-1-1 0,7-16 0,-3-2 0,-1 0 0,-1-1 0,3-53 0,-7 67 0,-1-1 0,-1 0 0,-1 0 0,0 1 0,-3-17 0,3 28 0,0-1 0,1 1 0,-1 0 0,0 0 0,-1 0 0,1 0 0,0 0 0,-1 0 0,0 0 0,0 0 0,0 0 0,0 1 0,0-1 0,0 1 0,-1 0 0,1 0 0,-1-1 0,1 1 0,-1 1 0,0-1 0,0 0 0,0 1 0,0 0 0,0-1 0,0 1 0,-1 0 0,1 1 0,-5-2 0,3 2 0,0-1 0,0 1 0,0 0 0,0 0 0,0 1 0,0-1 0,0 1 0,0 0 0,0 0 0,1 1 0,-1 0 0,0 0 0,1 0 0,-1 0 0,1 1 0,0-1 0,0 1 0,0 0 0,0 0 0,0 1 0,0-1 0,1 1 0,0 0 0,0 0 0,0 0 0,0 0 0,1 0 0,-1 1 0,1-1 0,0 1 0,1 0 0,-1 0 0,1-1 0,0 1 0,0 0 0,0 0 0,0 6 0,0 6 0,0 0 0,1 1 0,1-1 0,0 0 0,6 27 0,-6-38 0,1-1 0,-1 1 0,1-1 0,0 1 0,0-1 0,1 0 0,-1 0 0,1 0 0,0 0 0,1-1 0,-1 1 0,1-1 0,0 0 0,0 0 0,0 0 0,0 0 0,1-1 0,-1 0 0,1 0 0,10 5 0,-13-7 0,0 0 0,1 0 0,-1 0 0,0-1 0,1 1 0,-1-1 0,1 1 0,-1-1 0,1 0 0,-1 0 0,1 0 0,-1 0 0,1 0 0,-1-1 0,1 1 0,-1-1 0,1 1 0,-1-1 0,0 0 0,1 0 0,-1 0 0,0 0 0,0-1 0,1 1 0,-1-1 0,-1 1 0,1-1 0,0 0 0,0 1 0,0-1 0,-1 0 0,1 0 0,-1 0 0,0-1 0,1 1 0,-1 0 0,0 0 0,0-1 0,-1 1 0,2-3 0,2-9 0,-1 0 0,-1 0 0,0 0 0,0 0 0,-1-17 0,-1 18 0,-3 55 0,2 0 0,4 46 0,-2-76 0,1-1 0,0 1 0,0-1 0,1 0 0,0 1 0,1-1 0,1-1 0,-1 1 0,2-1 0,-1 1 0,2-1 0,12 15 0,-18-23 0,1 0 0,0 0 0,-1 0 0,1-1 0,0 1 0,0 0 0,0-1 0,0 0 0,0 1 0,0-1 0,1 0 0,-1 0 0,0 0 0,1-1 0,-1 1 0,1 0 0,-1-1 0,0 0 0,1 0 0,-1 1 0,4-2 0,-4 1 0,1-1 0,-1 0 0,0-1 0,1 1 0,-1 0 0,0-1 0,0 1 0,0-1 0,0 1 0,0-1 0,-1 0 0,1 0 0,0 0 0,-1 0 0,1 0 0,-1 0 0,0-1 0,0 1 0,0 0 0,1-5 0,5-13 0,-1 0 0,-2 0 0,0-1 0,-1 0 0,-1 0 0,-1 0 0,0 0 0,-2 0 0,-4-25 0,-2 25 0,7 21 0,0 0 0,-1 0 0,1 0 0,0 0 0,-1 0 0,1 0 0,0 0 0,0 0 0,-1 0 0,1 0 0,0 0 0,0 0 0,-1 0 0,1 0 0,0 1 0,0-1 0,0 0 0,-1 0 0,1 0 0,0 0 0,0 1 0,0-1 0,-1 0 0,1 0 0,0 1 0,0-1 0,0 0 0,0 0 0,0 1 0,0-1 0,0 0 0,-1 0 0,1 1 0,0-1 0,0 0 0,0 0 0,0 1 0,0-1 0,-7 43 0,7-25 0,0 0 0,6 32 0,-4-42 0,0 0 0,0 0 0,0-1 0,1 1 0,0 0 0,0-1 0,1 0 0,8 12 0,-12-19 0,0 1 0,1-1 0,-1 1 0,0-1 0,0 1 0,1-1 0,-1 0 0,0 1 0,1-1 0,-1 1 0,0-1 0,1 0 0,-1 1 0,1-1 0,-1 0 0,0 0 0,1 1 0,-1-1 0,1 0 0,-1 0 0,1 0 0,-1 0 0,1 0 0,-1 1 0,1-1 0,-1 0 0,1 0 0,-1 0 0,1 0 0,-1 0 0,1 0 0,-1-1 0,1 1 0,-1 0 0,1 0 0,-1 0 0,1-1 0,0 0 0,0 0 0,0-1 0,0 1 0,0 0 0,0-1 0,0 1 0,-1-1 0,1 0 0,0 1 0,-1-1 0,1-2 0,5-50 0,-5 52 0,1-40 0,-3-52 0,1 94 0,0 0 0,-1 0 0,1 0 0,0 0 0,0 0 0,0 0 0,0 0 0,0 0 0,-1 0 0,1 0 0,0 0 0,0 0 0,0 0 0,0 0 0,0 0 0,-1 0 0,1 0 0,0 0 0,0 0 0,0 0 0,0 0 0,0 0 0,-1 0 0,1 0 0,0 0 0,0 0 0,0 0 0,0 0 0,0 0 0,0 0 0,-1 0 0,1 0 0,0 0 0,0-1 0,0 1 0,0 0 0,0 0 0,0 0 0,0 0 0,0 0 0,-6 18 0,-3 65 0,1 93 0,9-574 0,1 375 0,-1 16 0,1 8 0,11 63 0,-2 0 0,4 90 0,-11-102 0,-3-32 0,0-19 0,-1-3 0,-4-32 0,-2-11 0,-2 1 0,-2 1 0,-29-77 0,39 119 0,0-1 0,-1 1 0,1 0 0,0 0 0,-1-1 0,0 1 0,1 0 0,-1 0 0,0 0 0,1 0 0,-1 0 0,0 0 0,0 0 0,0 0 0,0 0 0,0 0 0,0 1 0,0-1 0,0 0 0,-2 0 0,2 1 0,0 0 0,1 1 0,-1-1 0,0 1 0,1-1 0,-1 1 0,0-1 0,1 1 0,-1 0 0,1-1 0,-1 1 0,1 0 0,-1-1 0,1 1 0,0 0 0,-1-1 0,1 1 0,0 0 0,0 0 0,-1 0 0,1-1 0,0 3 0,-8 56 0,8 159 0,-4-194 0,0-17 0,-1-16 0,0-26 0,2 0 0,1-52 0,2 79 0,1 36 0,0-17 0,0-1 0,-1 0 0,0 1 0,-1-1 0,0 0 0,-5 21 0,5-30 0,0 0 0,1 1 0,-1-1 0,0 0 0,0 0 0,0 0 0,0 1 0,-1-1 0,1 0 0,0 0 0,0-1 0,0 1 0,-1 0 0,1 0 0,-1-1 0,1 1 0,0-1 0,-1 1 0,1-1 0,-1 1 0,-1-1 0,1 1 0,0-1 0,-1 1 0,1 0 0,0-1 0,0 1 0,0 0 0,0 0 0,0 1 0,0-1 0,1 0 0,-1 1 0,-2 1 0,-16 25 0,17-22 0,-1-1 0,0 1 0,0-1 0,-1 0 0,1 0 0,-1 0 0,-6 4 0,11-9 0,0 0 0,-1 1 0,1-1 0,0 0 0,0 0 0,-1 1 0,1-1 0,0 0 0,0 0 0,-1 1 0,1-1 0,0 0 0,-1 0 0,1 0 0,0 0 0,-1 0 0,1 0 0,-1 1 0,1-1 0,0 0 0,-1 0 0,1 0 0,0 0 0,-1 0 0,1 0 0,0 0 0,-1 0 0,1-1 0,0 1 0,-1 0 0,1 0 0,-1 0 0,1 0 0,0 0 0,0-1 0,-1 1 0,1 0 0,0 0 0,-1 0 0,1-1 0,0 1 0,0 0 0,-1 0 0,1-1 0,0 1 0,0 0 0,0-1 0,-1 1 0,1 0 0,0-1 0,0 1 0,0 0 0,0-1 0,0 1 0,0 0 0,0-1 0,0 1 0,0-1 0,0 1 0,0-1 0,4-24 0,5 6 0,0-1 0,2 2 0,0-1 0,2 1 0,20-24 0,-12 24 0,-9 13 0,-12 5 0,0 0 0,1 0 0,-1 0 0,0 0 0,0 0 0,0 0 0,1 0 0,-1 0 0,0 1 0,0-1 0,1 0 0,-1 0 0,0 0 0,0 0 0,0 0 0,0 0 0,1 0 0,-1 1 0,0-1 0,0 0 0,0 0 0,0 0 0,1 0 0,-1 1 0,0-1 0,0 0 0,0 0 0,0 0 0,0 1 0,0-1 0,0 0 0,0 0 0,0 1 0,0-1 0,0 0 0,0 0 0,0 0 0,0 1 0,0-1 0,0 0 0,0 1 0,0 0 0,-1 1 0,1-1 0,-1 1 0,1 0 0,-1-1 0,0 1 0,1-1 0,-1 0 0,0 1 0,0-1 0,0 0 0,0 1 0,-1-1 0,1 0 0,0 0 0,0 0 0,-1 0 0,1 0 0,-1 0 0,1 0 0,-1-1 0,1 1 0,-1 0 0,1-1 0,-1 1 0,-2-1 0,3 1 0,0-1 0,0 0 0,0 1 0,0-1 0,0 0 0,1 0 0,-1 0 0,0 0 0,0 0 0,0 0 0,0 0 0,0 0 0,0 0 0,0-1 0,0 1 0,1 0 0,-1-1 0,0 1 0,0 0 0,0-1 0,0 1 0,1-1 0,-1 1 0,0-1 0,1 0 0,-1 1 0,0-1 0,1 1 0,-1-1 0,1 0 0,-1 0 0,1 0 0,-1 1 0,1-1 0,-1 0 0,1 0 0,0 0 0,-1 0 0,1 1 0,0-1 0,0 0 0,0 0 0,0 0 0,0 0 0,0 0 0,0 0 0,0 0 0,0 0 0,0 0 0,1-1 0,-1 0 0,0 1 0,1-1 0,-1 1 0,1-1 0,-1 1 0,1-1 0,-1 1 0,1-1 0,0 1 0,0-1 0,0 1 0,0 0 0,0 0 0,0-1 0,0 1 0,0 0 0,2-1 0,-3 2 0,0 0 0,1-1 0,-1 1 0,0 0 0,1 0 0,-1 0 0,1 0 0,-1 0 0,0 0 0,1 0 0,-1 0 0,0 0 0,1 0 0,-1 0 0,1 0 0,-1 0 0,0 0 0,1 0 0,-1 0 0,0 0 0,1 0 0,-1 0 0,0 0 0,1 1 0,-1-1 0,1 0 0,6 16 0,-5-8 0,-2-1 0,1 1 0,-1 0 0,0-1 0,-1 1 0,1 0 0,-2-1 0,1 1 0,-4 10 0,4-15 0,0 0 0,0 0 0,0 0 0,-1 0 0,1 0 0,-1 0 0,1 0 0,-1-1 0,0 1 0,0 0 0,-1-1 0,1 0 0,0 1 0,-1-1 0,1 0 0,-1 0 0,0-1 0,0 1 0,0 0 0,0-1 0,0 0 0,0 0 0,0 0 0,-4 1 0,6-2 0,1 0 0,-1 0 0,0 0 0,0 0 0,0 0 0,0 0 0,0 0 0,0 0 0,0 0 0,0 0 0,0-1 0,0 1 0,0 0 0,0-1 0,0 1 0,1-1 0,-1 1 0,0-1 0,0 1 0,1-1 0,-1 0 0,0 1 0,0-1 0,1 0 0,-2-1 0,1 0 0,0 0 0,0-1 0,0 1 0,0-1 0,1 1 0,-1-1 0,1 1 0,-1-1 0,1-4 0,0-3 0,0 0 0,1 1 0,1-1 0,3-13 0,-3 16 0,0 0 0,1 1 0,0-1 0,0 1 0,1-1 0,0 1 0,7-9 0,-8 12 0,-1 0 0,0 1 0,1-1 0,0 1 0,0-1 0,0 1 0,0 0 0,0 0 0,0 0 0,0 1 0,1-1 0,-1 1 0,1 0 0,-1 0 0,1 0 0,4-1 0,0 4 0,-12 2 0,-15 5 0,11-7 0,0 0 0,0-1 0,0 0 0,-1-1 0,1 0 0,-1 0 0,-12-2 0,18 1 0,0 1 0,0-1 0,0 0 0,1 0 0,-1 0 0,0 0 0,1 0 0,-1-1 0,1 1 0,-1-1 0,1 1 0,0-1 0,-1 0 0,1 0 0,0 0 0,0 0 0,1 0 0,-1-1 0,0 1 0,1-1 0,-1 1 0,1-1 0,0 1 0,0-1 0,-2-5 0,3 7 0,0-1 0,-1 0 0,1 1 0,0-1 0,0 0 0,0 0 0,0 1 0,0-1 0,1 0 0,-1 1 0,0-1 0,1 0 0,-1 1 0,1-1 0,0 1 0,0-1 0,-1 1 0,1-1 0,0 1 0,0-1 0,0 1 0,0 0 0,1 0 0,-1-1 0,0 1 0,0 0 0,1 0 0,-1 0 0,1 1 0,-1-1 0,1 0 0,-1 0 0,1 1 0,0-1 0,-1 1 0,1-1 0,-1 1 0,1 0 0,0 0 0,0-1 0,1 1 0,1 0 0,1-1 0,-1 1 0,0 0 0,1 0 0,-1 1 0,0-1 0,1 1 0,-1 0 0,0 0 0,0 0 0,0 1 0,0 0 0,0-1 0,0 1 0,6 4 0,-8-4 0,0 0 0,-1 0 0,1 0 0,0 0 0,0 0 0,-1 0 0,0 1 0,1-1 0,-1 0 0,0 1 0,0-1 0,0 1 0,0 0 0,-1-1 0,1 1 0,-1-1 0,1 1 0,-1 0 0,0-1 0,-1 6 0,1-5 0,-1-1 0,1 0 0,-1 0 0,0 0 0,0 0 0,0 0 0,0-1 0,-1 1 0,1 0 0,0 0 0,-1-1 0,1 1 0,-1-1 0,0 1 0,1-1 0,-1 0 0,0 0 0,0 1 0,0-1 0,0-1 0,0 1 0,0 0 0,0 0 0,0-1 0,0 1 0,0-1 0,-4 1 0,-13 1 0,1 0 0,0-1 0,-1-1 0,1-1 0,-1 0 0,1-1 0,-23-7 0,35 8 0,0-1 0,-1-1 0,1 1 0,0-1 0,1 0 0,-1 0 0,1-1 0,-1 0 0,1 0 0,-8-8 0,10 9 0,0-1 0,1 0 0,-1 0 0,1 0 0,0 0 0,0 0 0,0 0 0,1 0 0,-1-1 0,1 1 0,0-1 0,0 1 0,1-1 0,0 1 0,-1-1 0,2-8 0,0 8 0,-1 1 0,1 0 0,0 0 0,1 0 0,-1 0 0,1 1 0,-1-1 0,1 0 0,0 1 0,1-1 0,-1 1 0,1-1 0,-1 1 0,1 0 0,0 0 0,0 1 0,0-1 0,1 0 0,-1 1 0,1 0 0,-1 0 0,1 0 0,0 0 0,-1 1 0,1-1 0,0 1 0,0 0 0,8-1 0,-6 1 0,-1 0 0,1 0 0,0 0 0,-1 1 0,1 0 0,0 1 0,-1-1 0,1 1 0,-1 0 0,1 0 0,-1 1 0,1-1 0,-1 1 0,0 0 0,0 1 0,0 0 0,0-1 0,0 1 0,0 1 0,7 6 0,-7-4 0,-1 0 0,1 1 0,-1-1 0,0 1 0,-1 0 0,0 0 0,0 0 0,0 1 0,-1-1 0,0 0 0,-1 1 0,1 9 0,-1-12 0,-1 0 0,0 0 0,0 0 0,0 0 0,0 0 0,-1-1 0,0 1 0,0 0 0,0 0 0,-1 0 0,0-1 0,0 1 0,0-1 0,0 1 0,-1-1 0,0 0 0,1 0 0,-1 0 0,-6 5 0,1-2 0,-1-1 0,0 0 0,0 0 0,-1-1 0,1 0 0,-1 0 0,0-2 0,0 1 0,-1-1 0,1 0 0,-1-1 0,0 0 0,1-1 0,-1 0 0,-13-1 0,21 0 0,1-1 0,0 1 0,-1 0 0,1 0 0,-1-1 0,1 1 0,0-1 0,-1 0 0,1 0 0,0 0 0,0 0 0,0 0 0,0 0 0,0-1 0,0 1 0,0-1 0,0 1 0,0-1 0,0 0 0,1 0 0,-1 1 0,1-1 0,0 0 0,-1-1 0,1 1 0,0 0 0,0 0 0,0 0 0,1-1 0,-1 1 0,0 0 0,1-1 0,-1 1 0,1-1 0,0 1 0,0 0 0,0-1 0,0 1 0,1-4 0,0-1 0,0 0 0,1 0 0,0 1 0,0-1 0,0 0 0,1 1 0,0 0 0,0 0 0,1 0 0,-1 0 0,1 0 0,1 1 0,5-7 0,0 4 0,0 1 0,1-1 0,0 2 0,0 0 0,1 0 0,0 1 0,0 0 0,0 1 0,0 0 0,19-2 0,-13 3 0,-1 0 0,1 2 0,0 0 0,-1 1 0,1 0 0,0 2 0,18 3 0,-32-4 0,-1 0 0,0-1 0,1 1 0,-1 0 0,0 1 0,0-1 0,0 1 0,0-1 0,0 1 0,0 0 0,0 0 0,-1 0 0,1 0 0,-1 1 0,1-1 0,-1 1 0,0-1 0,0 1 0,0 0 0,2 4 0,-3-3 0,0 0 0,0 1 0,0-1 0,0 0 0,-1 1 0,0-1 0,1 0 0,-2 1 0,1-1 0,0 1 0,-1-1 0,0 0 0,-3 8 0,0 0 0,-1 0 0,0 0 0,-1-1 0,-1 0 0,1 0 0,-2 0 0,0-1 0,0 0 0,-16 15 0,17-20 0,0 0 0,0 0 0,-1 0 0,0-1 0,1 0 0,-1-1 0,-1 0 0,1 0 0,0-1 0,-1 0 0,1 0 0,-1-1 0,0 0 0,1 0 0,-1-1 0,-12-1 0,17 0 0,-1 0 0,0 0 0,1 0 0,0 0 0,-1-1 0,1 1 0,0-1 0,-1 0 0,1-1 0,0 1 0,0-1 0,1 1 0,-1-1 0,1-1 0,-1 1 0,1 0 0,0-1 0,0 1 0,0-1 0,1 0 0,-1 0 0,1 0 0,0 0 0,0-1 0,1 1 0,-1 0 0,1-1 0,0 1 0,0-1 0,0 0 0,1-6 0,-1 7 0,1 0 0,0 1 0,0-1 0,0 0 0,1 0 0,-1 1 0,1-1 0,0 0 0,0 1 0,0-1 0,0 0 0,1 1 0,0 0 0,-1-1 0,1 1 0,0 0 0,1 0 0,-1 0 0,0 0 0,1 0 0,0 1 0,0-1 0,0 1 0,0-1 0,0 1 0,0 0 0,5-2 0,-3 2 0,1 0 0,-1 0 0,1 1 0,-1 0 0,1 0 0,0 0 0,-1 1 0,1-1 0,0 1 0,0 1 0,-1-1 0,1 1 0,0 0 0,-1 0 0,1 1 0,-1-1 0,10 5 0,-10-3 0,0 1 0,0-1 0,0 1 0,0 0 0,-1 0 0,0 0 0,0 1 0,0 0 0,0-1 0,-1 1 0,0 0 0,0 1 0,0-1 0,0 1 0,2 8 0,-3-8 0,0 0 0,0 1 0,-1-1 0,0 0 0,0 1 0,0-1 0,-1 1 0,0-1 0,0 1 0,-1-1 0,0 1 0,0-1 0,0 1 0,-4 7 0,5-12 0,-1 0 0,0-1 0,0 1 0,0-1 0,0 1 0,0-1 0,-1 1 0,1-1 0,0 0 0,-1 1 0,1-1 0,-1 0 0,1 0 0,-1 0 0,1 0 0,-1 0 0,0-1 0,0 1 0,-2 0 0,0 0 0,0 0 0,0-1 0,0 1 0,0-1 0,0 0 0,0 0 0,0-1 0,-7-1 0,3 0 0,0 0 0,-1-1 0,1 0 0,0 0 0,1-1 0,-1 0 0,1 0 0,-8-6 0,11 7 0,0-1 0,0 0 0,1 0 0,-1 0 0,1 0 0,0-1 0,0 1 0,0-1 0,1 0 0,0 0 0,0 0 0,0 0 0,0 0 0,1 0 0,0 0 0,0-1 0,-1-9 0,2 11 0,1 1 0,-1-1 0,1 1 0,-1-1 0,1 1 0,0-1 0,0 1 0,1-1 0,-1 1 0,1 0 0,0-1 0,-1 1 0,1 0 0,1 0 0,-1 1 0,0-1 0,1 0 0,-1 1 0,1-1 0,0 1 0,0 0 0,0 0 0,0 0 0,0 0 0,0 1 0,1-1 0,4-1 0,6-1 0,1 0 0,1 2 0,-1-1 0,0 2 0,0 0 0,1 0 0,-1 2 0,1 0 0,-1 0 0,0 2 0,0 0 0,0 0 0,0 2 0,0 0 0,-1 0 0,23 14 0,-31-16 0,-1 2 0,0-1 0,0 1 0,0-1 0,-1 1 0,1 1 0,-1-1 0,0 1 0,-1-1 0,0 1 0,0 0 0,0 0 0,0 1 0,2 9 0,-4-11 0,1 0 0,-1 0 0,0 0 0,-1 1 0,1-1 0,-1 0 0,0 0 0,-1 0 0,1 1 0,-1-1 0,0 0 0,0 0 0,-1 0 0,1 0 0,-1 0 0,0 0 0,0-1 0,-6 9 0,7-12 0,1 0 0,-1 0 0,0 0 0,1 0 0,-1 0 0,0-1 0,0 1 0,0 0 0,1 0 0,-1-1 0,0 1 0,0-1 0,0 1 0,0-1 0,0 1 0,0-1 0,-1 1 0,1-1 0,0 0 0,0 0 0,0 0 0,0 1 0,0-1 0,0 0 0,-1 0 0,1-1 0,0 1 0,0 0 0,0 0 0,0 0 0,0-1 0,0 1 0,0-1 0,0 1 0,0-1 0,0 1 0,0-1 0,0 1 0,0-1 0,0 0 0,0 0 0,0 1 0,1-1 0,-2-1 0,-2-2 0,0-1 0,1 0 0,0 0 0,-1 0 0,1 0 0,1 0 0,-4-7 0,4 3 0,-1 0 0,1 0 0,0 0 0,1 0 0,0-1 0,0 1 0,1 0 0,0 0 0,3-14 0,-3 18 0,1 1 0,0 0 0,0 0 0,0 0 0,1 0 0,-1 0 0,1 0 0,0 0 0,0 0 0,0 0 0,1 1 0,-1-1 0,1 1 0,0 0 0,0 0 0,0 0 0,0 0 0,1 0 0,-1 1 0,1-1 0,0 1 0,5-2 0,-8 3 0,0 0 0,1 1 0,-1 0 0,0-1 0,1 1 0,-1 0 0,0 0 0,1-1 0,-1 1 0,1 0 0,-1 0 0,0 1 0,1-1 0,-1 0 0,0 0 0,1 1 0,-1-1 0,0 1 0,1-1 0,-1 1 0,0-1 0,2 2 0,-1 0 0,0 0 0,0 0 0,-1 0 0,1 0 0,-1 0 0,1 0 0,-1 0 0,0 1 0,0-1 0,0 0 0,1 4 0,1 5 0,0 0 0,-1 0 0,-1 0 0,0 14 0,8-24 19,-7-1-173,1 0 0,0 0 1,-1 0-1,1 0 0,0 1 0,-1-1 0,1 1 1,3 1-1,8 8-6672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0.307"/>
    </inkml:context>
    <inkml:brush xml:id="br0">
      <inkml:brushProperty name="width" value="0.05" units="cm"/>
      <inkml:brushProperty name="height" value="0.05" units="cm"/>
      <inkml:brushProperty name="color" value="#FFFFFF"/>
    </inkml:brush>
  </inkml:definitions>
  <inkml:trace contextRef="#ctx0" brushRef="#br0">0 1 24575,'4'0'0,"4"2"0,1 3 0,-2 3 0,-2 4 0,-2 6 0,-1 7 0,-1 7 0,0 5 0,-4-4 0,0-10 0,0-15 0,0-17 0,1-18 0,1-15 0,1 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5.134"/>
    </inkml:context>
    <inkml:brush xml:id="br0">
      <inkml:brushProperty name="width" value="0.05" units="cm"/>
      <inkml:brushProperty name="height" value="0.05" units="cm"/>
      <inkml:brushProperty name="color" value="#FFFFFF"/>
    </inkml:brush>
  </inkml:definitions>
  <inkml:trace contextRef="#ctx0" brushRef="#br0">307 200 24575,'-13'20'0,"1"0"0,-13 29 0,15-28 0,-24 38 0,34-59 0,0-1 0,0 1 0,0 0 0,0 0 0,0-1 0,0 1 0,0 0 0,0-1 0,0 1 0,-1 0 0,1-1 0,0 1 0,0 0 0,0 0 0,0-1 0,-1 1 0,1 0 0,0 0 0,0-1 0,0 1 0,-1 0 0,1 0 0,0 0 0,-1 0 0,1-1 0,0 1 0,0 0 0,-1 0 0,1 0 0,0 0 0,-1 0 0,1 0 0,0 0 0,-1 0 0,1 0 0,0 0 0,0 0 0,-1 0 0,1 0 0,0 0 0,-1 0 0,1 0 0,0 0 0,-1 0 0,1 0 0,0 0 0,0 1 0,-1-1 0,1 0 0,0 0 0,-1 0 0,1 0 0,0 1 0,0-1 0,0 0 0,-1 0 0,1 1 0,0-1 0,0 0 0,0 0 0,-1 1 0,1-1 0,-1-30 0,4-22 0,1 1 0,3 1 0,25-97 0,-21 120 0,-4 19 0,-7 8 0,0 0 0,1 0 0,-1 0 0,0 0 0,0 1 0,1-1 0,-1 0 0,0 0 0,0 0 0,1 0 0,-1 1 0,0-1 0,0 0 0,0 0 0,0 1 0,1-1 0,-1 0 0,0 0 0,0 1 0,0-1 0,0 0 0,0 0 0,0 1 0,1-1 0,-1 0 0,0 1 0,0-1 0,0 0 0,0 0 0,0 1 0,0-1 0,0 0 0,0 1 0,-1-1 0,2 13 0,0 0 0,-2 1 0,0-1 0,0 0 0,-1 0 0,-1 0 0,0-1 0,0 1 0,-2-1 0,0 1 0,-8 15 0,-8 10 0,-1 0 0,-30 38 0,39-57 0,-1-2 0,-1 1 0,-21 19 0,35-36 0,0 0 0,-1 0 0,1 0 0,0 0 0,0 0 0,-1 0 0,1 0 0,-1-1 0,1 1 0,-1-1 0,1 1 0,-1-1 0,1 1 0,-1-1 0,1 0 0,-1 0 0,1 1 0,-1-1 0,-1-1 0,2 1 0,0-1 0,-1 1 0,1-1 0,0 1 0,0-1 0,0 0 0,0 1 0,1-1 0,-1 0 0,0 0 0,0 0 0,0 0 0,1 0 0,-1 0 0,0 0 0,1 0 0,-1 0 0,1 0 0,-1-1 0,-2-6 0,1 0 0,0 0 0,1-1 0,0 1 0,0-14 0,1-22 0,1 0 0,2 0 0,11-49 0,-11 84 0,0 8 0,1 19 0,0 33 0,-3-5 0,-1-1 0,-12 84 0,7-115 0,3-20 0,1-26 0,5-8 0,10-47 0,-10 72 0,0 0 0,0 0 0,2 0 0,0 0 0,0 1 0,10-15 0,-15 27 0,0 1 0,0 0 0,-1-1 0,1 1 0,0 0 0,0 0 0,1-1 0,-1 1 0,0 0 0,0 0 0,0 0 0,1 0 0,-1 0 0,0 1 0,1-1 0,2-1 0,-3 2 0,-1 0 0,1 1 0,0-1 0,-1 0 0,1 0 0,0 0 0,-1 1 0,1-1 0,-1 0 0,1 1 0,-1-1 0,1 0 0,-1 1 0,1-1 0,-1 1 0,1-1 0,-1 1 0,1-1 0,-1 1 0,0-1 0,1 1 0,-1-1 0,0 1 0,1 0 0,-1-1 0,0 2 0,3 5 0,-1 1 0,-1 0 0,1-1 0,-1 1 0,0 9 0,-1-14 0,3 44 0,-3 0 0,-1 0 0,-8 48 0,18-211 0,-9 111 0,4-17 0,0-1 0,1 2 0,10-28 0,-15 48 0,0 0 0,1 0 0,-1 0 0,1 0 0,-1 0 0,1 0 0,-1 0 0,1 0 0,-1 0 0,1 0 0,0 0 0,-1 0 0,1 0 0,0 1 0,0-1 0,0 0 0,0 1 0,-1-1 0,3 0 0,-2 1 0,-1 0 0,1 0 0,-1 0 0,1 1 0,0-1 0,-1 0 0,1 0 0,-1 1 0,1-1 0,-1 0 0,1 1 0,-1-1 0,0 1 0,1-1 0,-1 1 0,1-1 0,-1 1 0,0-1 0,1 1 0,-1-1 0,0 1 0,0-1 0,1 1 0,-1 0 0,11 47 0,-5 16 0,-4 82 0,-1-169 0,2 0 0,0 0 0,1 1 0,2-1 0,9-27 0,-14 49 0,-1 0 0,0 0 0,1 0 0,-1 0 0,1 0 0,-1 0 0,1 0 0,-1 0 0,1 0 0,-1 0 0,1 0 0,0 0 0,0 1 0,0-1 0,-1 0 0,1 1 0,0-1 0,1 0 0,-1 1 0,-1 0 0,0 1 0,1-1 0,-1 0 0,1 1 0,-1-1 0,0 0 0,1 1 0,-1-1 0,0 1 0,1-1 0,-1 1 0,0-1 0,1 1 0,-1-1 0,0 1 0,0-1 0,0 1 0,0-1 0,0 1 0,0-1 0,1 1 0,-1-1 0,-1 2 0,3 44 0,-7-9 0,-2 0 0,-1 0 0,-2-1 0,-16 39 0,26-73 0,0-1 0,-1 0 0,1 1 0,0-1 0,-1 0 0,1 1 0,-1-1 0,0 0 0,0 0 0,1 0 0,-1 0 0,0 0 0,0 0 0,0 0 0,0 0 0,0 0 0,0 0 0,0 0 0,-2 0 0,2-1 0,1-1 0,-1 1 0,1-1 0,-1 0 0,1 1 0,-1-1 0,1 0 0,-1 0 0,1 1 0,-1-1 0,1 0 0,0 0 0,0 0 0,-1 0 0,1 0 0,0 1 0,0-1 0,0 0 0,0 0 0,0-1 0,0-63 0,3 42 0,1 0 0,0 0 0,2 0 0,1 1 0,0 0 0,2 0 0,1 0 0,0 1 0,26-37 0,-33 54 0,0 1 0,0-1 0,0 1 0,1 0 0,-1-1 0,1 2 0,0-1 0,0 0 0,0 1 0,0 0 0,7-3 0,-10 5 0,0-1 0,0 1 0,1 0 0,-1 0 0,0 0 0,1 0 0,-1 0 0,0 0 0,1 0 0,-1 0 0,0 0 0,1 1 0,-1-1 0,0 0 0,0 1 0,1-1 0,1 2 0,-1-1 0,-1 1 0,1-1 0,-1 1 0,1 0 0,-1-1 0,0 1 0,1 0 0,-1 0 0,0 0 0,0 0 0,0 0 0,0 0 0,-1 0 0,1 2 0,5 21 0,-2 0 0,-2 0 0,0 0 0,-1 0 0,-2 0 0,0 1 0,-2-1 0,-5 25 0,7-44 0,0-3 0,1 1 0,-1 0 0,0-1 0,0 1 0,0 0 0,0-1 0,-1 1 0,1-1 0,-4 5 0,4-8 0,1 0 0,0 0 0,0 0 0,-1 0 0,1 0 0,0 0 0,-1 0 0,1 0 0,0 0 0,0 0 0,-1 0 0,1 0 0,0 0 0,-1 0 0,1-1 0,0 1 0,0 0 0,-1 0 0,1 0 0,0-1 0,0 1 0,0 0 0,-1 0 0,1 0 0,0-1 0,0 1 0,0 0 0,0 0 0,0-1 0,0 1 0,-1 0 0,1-1 0,0 1 0,0 0 0,0 0 0,0-1 0,0 1 0,0 0 0,0-1 0,0 1 0,0 0 0,0-1 0,0 1 0,1 0 0,-4-19 0,3-16 0,2 1 0,2 0 0,1-1 0,1 1 0,2 1 0,1 0 0,24-55 0,-33 88 0,3-7 0,0 0 0,0 0 0,0 1 0,1-1 0,0 1 0,9-10 0,-13 16 0,0 0 0,0 0 0,0-1 0,1 1 0,-1 0 0,0 0 0,0 0 0,1-1 0,-1 1 0,0 0 0,0 0 0,1 0 0,-1 0 0,0 0 0,0-1 0,1 1 0,-1 0 0,0 0 0,1 0 0,-1 0 0,0 0 0,1 0 0,-1 0 0,0 0 0,1 0 0,-1 0 0,0 0 0,0 0 0,1 0 0,-1 1 0,0-1 0,1 0 0,-1 0 0,0 0 0,0 0 0,1 0 0,-1 1 0,0-1 0,1 0 0,4 15 0,-2 19 0,-5-10 0,-1 0 0,-1-1 0,-1 1 0,-1-1 0,-11 30 0,-54 110 0,67-155 0,-3 8 0,-1 2 0,-1 1 0,-1-1 0,0-1 0,-1 0 0,-23 27 0,33-43 0,1 0 0,-1 0 0,0 0 0,0-1 0,1 1 0,-1 0 0,0 0 0,0-1 0,0 1 0,0-1 0,0 1 0,0-1 0,0 1 0,0-1 0,0 1 0,-1-1 0,1 0 0,0 0 0,0 0 0,0 1 0,-2-1 0,2-1 0,1 1 0,-1-1 0,0 1 0,0-1 0,1 1 0,-1-1 0,0 0 0,1 1 0,-1-1 0,1 0 0,-1 1 0,1-1 0,-1 0 0,1 0 0,-1 1 0,1-1 0,0 0 0,-1 0 0,1 0 0,0-1 0,-2-7 0,1 0 0,0 0 0,1 0 0,0-10 0,2-16 0,2 1 0,1-1 0,2 1 0,15-47 0,-14 57 0,2 0 0,0 0 0,1 1 0,2 1 0,0 0 0,28-34 0,-39 52 0,1 1 0,0 0 0,0 0 0,1 0 0,-1 0 0,1 0 0,-1 1 0,7-4 0,-9 6 0,0 0 0,0-1 0,0 1 0,0 0 0,0 0 0,0 0 0,0 0 0,0 0 0,0 0 0,0 0 0,0 0 0,0 0 0,0 1 0,0-1 0,0 0 0,0 0 0,-1 1 0,1-1 0,0 1 0,0-1 0,0 1 0,0-1 0,-1 1 0,1 0 0,0-1 0,-1 1 0,1 0 0,0 0 0,-1-1 0,1 1 0,-1 0 0,1 0 0,-1 0 0,1 0 0,-1-1 0,0 1 0,1 0 0,-1 0 0,0 0 0,0 0 0,0 2 0,7 24 0,-2 0 0,-2 1 0,0-1 0,-2 1 0,0 0 0,-2-1 0,-8 44 0,9-67 0,-1 1 0,1-1 0,0 1 0,-1-1 0,0 0 0,0 0 0,-1 1 0,1-1 0,-1 0 0,0 0 0,0 0 0,0 0 0,0-1 0,-1 1 0,-4 4 0,7-7 0,-1-1 0,1 0 0,-1 0 0,1 0 0,-1 0 0,1 0 0,-1 0 0,1-1 0,0 1 0,-1 0 0,1 0 0,-1 0 0,1 0 0,-1 0 0,1-1 0,-1 1 0,1 0 0,0 0 0,-1-1 0,1 1 0,-1 0 0,1-1 0,0 1 0,-1 0 0,1-1 0,0 1 0,0-1 0,-1 1 0,1 0 0,0-1 0,0 1 0,0-1 0,-1 1 0,1-1 0,0 1 0,0-1 0,0 1 0,0-1 0,0 1 0,0-1 0,0 1 0,0-1 0,0 1 0,0-1 0,-3-26 0,3 4 0,0 1 0,2 0 0,8-43 0,-7 51 0,1 1 0,0-1 0,1 1 0,0 0 0,1 0 0,1 1 0,11-17 0,-17 27 0,1 0 0,-1 0 0,0 0 0,1 1 0,0-1 0,0 0 0,-1 1 0,1 0 0,0-1 0,0 1 0,0 0 0,0 0 0,3-1 0,-4 2 0,-1 0 0,1 0 0,0 0 0,0 0 0,0 1 0,0-1 0,-1 0 0,1 0 0,0 1 0,0-1 0,-1 0 0,1 1 0,0-1 0,-1 1 0,1-1 0,0 1 0,-1 0 0,1-1 0,0 1 0,-1-1 0,1 1 0,-1 0 0,0 0 0,1-1 0,-1 1 0,1 0 0,-1 0 0,0-1 0,0 1 0,1 0 0,-1 0 0,0 0 0,0 0 0,0-1 0,0 1 0,0 0 0,0 2 0,4 44 0,-1 1 0,-8 93 0,5-140 0,-4 28 0,1-19 0,0-18 0,2-7 0,0 0 0,1-1 0,1 1 0,1 0 0,4-21 0,-4 26 0,1 0 0,0 0 0,1 0 0,-1 1 0,2-1 0,-1 1 0,2 0 0,10-15 0,-16 23 0,1 1 0,-1 0 0,0 0 0,0-1 0,0 1 0,1 0 0,-1 0 0,0-1 0,0 1 0,0 0 0,1 0 0,-1-1 0,0 1 0,1 0 0,-1 0 0,0 0 0,0 0 0,1 0 0,-1-1 0,0 1 0,1 0 0,-1 0 0,0 0 0,1 0 0,-1 0 0,0 0 0,1 0 0,-1 0 0,0 0 0,1 0 0,-1 0 0,0 0 0,1 1 0,-1-1 0,0 0 0,1 0 0,-1 0 0,0 0 0,0 0 0,1 1 0,-1-1 0,0 0 0,0 0 0,1 0 0,-1 1 0,0-1 0,0 0 0,1 0 0,-1 1 0,0-1 0,0 0 0,0 1 0,0-1 0,0 0 0,1 1 0,-1-1 0,0 0 0,0 0 0,0 1 0,0-1 0,0 0 0,0 1 0,0-1 0,0 1 0,4 26 0,-4-24 0,3 134 0,-4-117 0,-1 0 0,-1 1 0,0-1 0,-11 31 0,7-41 0,3-19 0,1-23 0,5-7 0,6-43 0,-6 68 0,1-1 0,0 1 0,1 0 0,1 0 0,0 0 0,8-15 0,-12 28 0,-1 1 0,0-1 0,1 0 0,-1 0 0,1 0 0,-1 0 0,1 0 0,0 1 0,-1-1 0,1 0 0,0 0 0,-1 1 0,1-1 0,0 0 0,0 1 0,0-1 0,0 1 0,0-1 0,-1 1 0,1 0 0,0-1 0,0 1 0,0 0 0,0 0 0,1-1 0,-1 2 0,1-1 0,-1 1 0,0-1 0,0 1 0,0 0 0,-1-1 0,1 1 0,0 0 0,0-1 0,0 1 0,0 0 0,-1 0 0,1 0 0,0 0 0,-1 0 0,1 0 0,0 2 0,4 7 0,-2 0 0,1 0 0,2 16 0,4 36 0,-3 0 0,-1 63 0,-5-96 0,-4-105 0,4-1 0,19-127 0,-20 201 0,11-45 0,-10 45 0,0 1 0,0-1 0,0 0 0,0 1 0,1-1 0,-1 1 0,1 0 0,-1-1 0,1 1 0,0 0 0,0 0 0,0 0 0,0 0 0,3-2 0,-5 4 0,1 0 0,0 0 0,0-1 0,-1 1 0,1 0 0,0 0 0,0 0 0,0 0 0,-1 0 0,1 0 0,0 0 0,0 0 0,-1 0 0,1 1 0,0-1 0,0 0 0,-1 0 0,1 1 0,0-1 0,-1 0 0,1 1 0,0-1 0,-1 0 0,1 1 0,0-1 0,-1 1 0,1 0 0,-1-1 0,1 1 0,-1-1 0,1 1 0,-1 0 0,0-1 0,1 1 0,-1 0 0,0-1 0,1 1 0,-1 0 0,0 0 0,0 0 0,10 34 0,-10-35 0,5 29 0,-1 0 0,-2 1 0,-1 0 0,-1-1 0,-1 1 0,-2-1 0,-12 56 0,15-84 0,0 0 0,-1 0 0,1 1 0,0-1 0,-1 0 0,1 0 0,-1 0 0,1 0 0,-1 0 0,0 0 0,1 0 0,-1 0 0,0 0 0,0 0 0,1 0 0,-1-1 0,-2 2 0,2-2 0,1 0 0,-1 0 0,1 0 0,-1 0 0,1 0 0,-1 0 0,1 0 0,-1 0 0,1 0 0,-1-1 0,1 1 0,-1 0 0,1 0 0,-1 0 0,1-1 0,-1 1 0,1 0 0,-1-1 0,1 1 0,0-1 0,-1 1 0,1 0 0,0-1 0,-1 1 0,1-1 0,-1 0 0,-20-43 0,19 37 0,-13-35 0,2-1 0,2 0 0,2 0 0,2-1 0,2-1 0,1 1 0,3-1 0,4-46 0,-3 89 0,0-1 0,1 0 0,-1 1 0,1-1 0,-1 0 0,1 1 0,0-1 0,0 1 0,0-1 0,0 1 0,1-1 0,-1 1 0,2-2 0,-3 4 0,1-1 0,-1 1 0,0 0 0,1 0 0,-1 0 0,0-1 0,0 1 0,1 0 0,-1 0 0,0 0 0,1 0 0,-1 0 0,0 0 0,0 0 0,1 0 0,-1 0 0,0 0 0,1 0 0,-1 0 0,0 0 0,1 0 0,-1 0 0,0 0 0,1 0 0,-1 0 0,0 0 0,1 0 0,-1 0 0,0 0 0,0 1 0,1-1 0,-1 0 0,0 0 0,1 1 0,10 20 0,5 46 0,-3 1 0,4 73 0,-11-90 0,-18-313 0,12 301 0,-4 196 0,1-192 0,-2 0 0,-2 0 0,-18 58 0,5-57 0,20-43 0,-1 0 0,1 0 0,-1 0 0,0 0 0,1 0 0,-1 0 0,0-1 0,0 1 0,0 0 0,1 0 0,-1-1 0,0 1 0,0-1 0,0 1 0,0-1 0,-1 1 0,1-1 0,0 0 0,1 0 0,-1-1 0,1 1 0,-1 0 0,0 0 0,1-1 0,-1 1 0,0 0 0,1-1 0,-1 1 0,1-1 0,-1 1 0,1-1 0,-1 1 0,1-1 0,-1 1 0,1-1 0,0 1 0,-1-1 0,1 0 0,0 1 0,0-1 0,-1 1 0,1-1 0,0 0 0,0 1 0,0-1 0,-1 0 0,-2-12 0,0 0 0,0 0 0,1 0 0,1 0 0,-1-15 0,5-70 0,-1 65 0,-1 26 0,-2 3 0,1-1 0,0 1 0,1-1 0,-1 0 0,1 1 0,0-1 0,0 1 0,0-1 0,1 1 0,0 0 0,3-7 0,-5 11 0,0 0 0,1 0 0,-1 0 0,0 0 0,0 0 0,0 0 0,1 0 0,-1 0 0,0 0 0,0 0 0,0 0 0,0 0 0,1 0 0,-1 0 0,0 0 0,0 0 0,0 0 0,1 0 0,-1 0 0,0 0 0,0 0 0,0 0 0,0 0 0,1 1 0,-1-1 0,0 0 0,0 0 0,0 0 0,0 0 0,0 0 0,1 1 0,-1-1 0,0 0 0,0 0 0,0 0 0,0 0 0,0 1 0,0-1 0,0 0 0,0 0 0,0 0 0,0 1 0,0-1 0,0 0 0,0 0 0,0 0 0,0 1 0,0-1 0,0 0 0,0 0 0,3 14 0,2 203 0,-6-179 0,12-240 0,-11 202 0,0 0 0,-1 1 0,1-1 0,0 0 0,0 0 0,0 1 0,0-1 0,-1 0 0,1 0 0,0 1 0,0-1 0,0 0 0,-1 0 0,1 0 0,0 0 0,0 1 0,-1-1 0,1 0 0,0 0 0,0 0 0,-1 0 0,1 0 0,0 0 0,-1 0 0,1 0 0,0 0 0,0 0 0,-1 0 0,1 0 0,0 0 0,-1 0 0,1 0 0,0 0 0,0 0 0,-1 0 0,1 0 0,0 0 0,0 0 0,-1 0 0,1-1 0,0 1 0,0 0 0,-1 0 0,1 0 0,0 0 0,0-1 0,-1 1 0,1 0 0,0 0 0,0-1 0,0 1 0,0 0 0,-1 0 0,1-1 0,0 1 0,0 0 0,0 0 0,0-1 0,0 1 0,0 0 0,0-1 0,0 1 0,0 0 0,0 0 0,0-1 0,0 1 0,0 0 0,0-1 0,0 1 0,-21 22 0,17-18 0,-24 26 0,-58 47 0,70-65 0,-1 0 0,0-1 0,0-1 0,-1-1 0,-33 13 0,50-21 0,0 0 0,0-1 0,-1 1 0,1-1 0,0 0 0,0 1 0,-1-1 0,1 0 0,0 0 0,-1 0 0,1 0 0,0 0 0,-1 0 0,1 0 0,0 0 0,0 0 0,-1 0 0,1-1 0,0 1 0,0-1 0,-1 1 0,1-1 0,0 1 0,-1-2 0,1 1 0,0 0 0,1 0 0,-1-1 0,1 1 0,0 0 0,-1 0 0,1-1 0,0 1 0,0 0 0,0-1 0,0 1 0,0 0 0,0-1 0,0 1 0,0 0 0,0 0 0,1-1 0,-1 1 0,1-2 0,2-5 0,0-1 0,1 1 0,0 0 0,1 0 0,7-11 0,47-46 0,-59 65 0,0 0 0,1 0 0,-1-1 0,0 1 0,1 0 0,-1-1 0,0 1 0,1 0 0,-1-1 0,0 1 0,0 0 0,0-1 0,1 1 0,-1 0 0,0-1 0,0 1 0,0-1 0,0 1 0,0-1 0,0 1 0,0 0 0,0-1 0,0 1 0,0-1 0,0 1 0,0-1 0,0 1 0,0 0 0,0-1 0,0 1 0,0-1 0,-1 1 0,1-1 0,0 1 0,0 0 0,0-1 0,-1 1 0,1-1 0,-20-3 0,-23 10 0,25 1 0,29-2 0,30-2 0,-15-4 0,39-7 0,-55 5 0,-12 1 0,-19 1 0,-270 41 0,268-33 0,23-6 0,0-1 0,-1 0 0,1 0 0,0 0 0,0 0 0,0 0 0,0 0 0,0 1 0,0-1 0,0 0 0,0 0 0,0 0 0,0 0 0,0 0 0,0 1 0,0-1 0,0 0 0,0 0 0,0 0 0,0 0 0,0 0 0,0 0 0,0 1 0,0-1 0,0 0 0,0 0 0,0 0 0,1 0 0,-1 0 0,0 0 0,0 1 0,0-1 0,0 0 0,0 0 0,0 0 0,0 0 0,0 0 0,1 0 0,-1 0 0,0 0 0,0 0 0,0 0 0,0 0 0,0 0 0,0 1 0,1-1 0,-1 0 0,0 0 0,0 0 0,0 0 0,0 0 0,0 0 0,1 0 0,-1 0 0,0 0 0,0 0 0,0-1 0,0 1 0,0 0 0,0 0 0,1 0 0,-1 0 0,46 3 0,120-4 0,91 2 0,-350 13 0,61-11 0,-87 5 0,337-8 0,-305 4 0,-1 4 0,-168 38 0,226-37 0,30-9 0,0 0 0,-1 0 0,1-1 0,0 1 0,0 0 0,0 0 0,0 0 0,0 0 0,0 0 0,0 0 0,-1 0 0,1 0 0,0 0 0,0 0 0,0 0 0,0 0 0,0 0 0,0 1 0,0-1 0,-1 0 0,1 0 0,0 0 0,0 0 0,0 0 0,0 0 0,0 0 0,0 0 0,0 0 0,0 0 0,0 0 0,-1 0 0,1 0 0,0 1 0,0-1 0,0 0 0,0 0 0,0 0 0,0 0 0,0 0 0,0 0 0,0 0 0,0 1 0,0-1 0,0 0 0,0 0 0,0 0 0,0 0 0,0 0 0,0 0 0,0 0 0,0 1 0,0-1 0,0 0 0,0 0 0,0 0 0,0 0 0,0 0 0,0 0 0,0 0 0,0 1 0,0-1 0,1 0 0,-1 0 0,0 0 0,11 3 0,18 0 0,39-5 0,-39 1 0,55 5 0,-66 0-1365,-9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09:03:52.507"/>
    </inkml:context>
    <inkml:brush xml:id="br0">
      <inkml:brushProperty name="width" value="0.05" units="cm"/>
      <inkml:brushProperty name="height" value="0.05" units="cm"/>
      <inkml:brushProperty name="color" value="#FFFFFF"/>
    </inkml:brush>
  </inkml:definitions>
  <inkml:trace contextRef="#ctx0" brushRef="#br0">153 180 24575,'6'-11'0,"1"1"0,0 1 0,1-1 0,0 1 0,0 0 0,1 1 0,17-13 0,-26 21 0,1 0 0,-1-1 0,0 1 0,1 0 0,-1 0 0,0 0 0,1 0 0,-1 0 0,0 0 0,1 0 0,-1 0 0,0 0 0,1 0 0,-1 0 0,0 0 0,1 0 0,-1 0 0,1 0 0,-1 0 0,0 0 0,1 0 0,-1 1 0,0-1 0,0 0 0,1 0 0,-1 0 0,0 0 0,1 1 0,-1-1 0,0 0 0,0 0 0,1 1 0,-1-1 0,0 0 0,0 1 0,0-1 0,1 0 0,-1 1 0,0-1 0,0 0 0,0 1 0,0-1 0,0 0 0,0 1 0,0-1 0,1 0 0,-1 1 0,0-1 0,0 0 0,-1 1 0,1-1 0,0 0 0,0 1 0,0-1 0,0 1 0,-1 24 0,-41 214 0,38-220 0,1-22 0,2-33 0,1 26 0,-1-64 0,-6-162 0,6 253 0,-1-1 0,0 0 0,-1 0 0,-5 17 0,0 1 0,-26 119 0,-70 192 0,94-325 0,10-20 0,0 0 0,0 0 0,0 0 0,0 0 0,0 0 0,0 1 0,0-1 0,-1 0 0,1 0 0,0 0 0,0 0 0,0 0 0,0 0 0,0 0 0,-1 1 0,1-1 0,0 0 0,0 0 0,0 0 0,0 0 0,0 0 0,-1 0 0,1 0 0,0 0 0,0 0 0,0 0 0,0 0 0,-1 0 0,1 0 0,0 0 0,0 0 0,0 0 0,0 0 0,-1 0 0,1 0 0,0 0 0,0-1 0,0 1 0,0 0 0,0 0 0,-1 0 0,1 0 0,0 0 0,0 0 0,0 0 0,0 0 0,0-1 0,0 1 0,-2-3 0,1 0 0,1 0 0,-1-1 0,0 1 0,1 0 0,-1-1 0,1 1 0,1-5 0,2-69 0,4 0 0,3 0 0,29-112 0,-31 161 0,-8 28 0,0 0 0,1 0 0,-1 0 0,0 0 0,0 0 0,0 1 0,0-1 0,0 0 0,0 0 0,0 0 0,0 0 0,0 0 0,1 0 0,-1 0 0,0 0 0,0 0 0,0 0 0,0 0 0,0 0 0,0 0 0,0 0 0,1 0 0,-1 0 0,0 0 0,0 0 0,0 0 0,0 0 0,0 0 0,0 0 0,0 0 0,1 0 0,-1 0 0,0 0 0,0 0 0,0 0 0,0-1 0,0 1 0,0 0 0,0 0 0,0 0 0,0 0 0,1 0 0,-1 0 0,0 0 0,0 0 0,0 0 0,0-1 0,0 1 0,0 0 0,0 0 0,0 0 0,0 0 0,0 0 0,0 0 0,0 0 0,0-1 0,0 1 0,0 0 0,0 0 0,0 0 0,0 0 0,0 0 0,0 0 0,3 15 0,-2 23 0,-10 210 0,9-299 0,11-298 0,-4 307 0,2 29 0,-8 13 0,-1 0 0,1 0 0,-1 0 0,1 0 0,-1 0 0,1 1 0,-1-1 0,1 0 0,-1 0 0,1 1 0,-1-1 0,1 0 0,-1 1 0,1-1 0,-1 0 0,1 1 0,-1-1 0,1 0 0,-1 1 0,0-1 0,1 1 0,-1-1 0,0 1 0,0-1 0,1 1 0,-1-1 0,0 1 0,0-1 0,1 2 0,5 11 0,0 1 0,-1 0 0,-1 1 0,5 23 0,7 68 0,-10-62 0,15 120 0,2-318 0,-21 143 0,2-14 0,1 1 0,1 0 0,16-39 0,-22 62 0,1-1 0,-1 1 0,1 0 0,0-1 0,-1 1 0,1 0 0,0 0 0,0 0 0,0-1 0,-1 1 0,1 0 0,1 0 0,-1 0 0,0 0 0,0 1 0,0-1 0,2-1 0,-2 2 0,-1 0 0,1 0 0,0 0 0,-1 1 0,1-1 0,-1 0 0,1 0 0,0 0 0,-1 1 0,1-1 0,-1 0 0,1 1 0,-1-1 0,1 0 0,-1 1 0,0-1 0,1 1 0,-1-1 0,1 1 0,-1-1 0,0 0 0,1 1 0,-1 0 0,0-1 0,0 1 0,1-1 0,-1 1 0,3 7 0,-1-1 0,0 0 0,0 1 0,0-1 0,0 9 0,3 55 0,-5 112 0,1-183 0,-1 1 0,0-1 0,0 1 0,0 0 0,0-1 0,0 1 0,0-1 0,0 1 0,0-1 0,0 1 0,0-1 0,0 1 0,0-1 0,0 1 0,0-1 0,0 1 0,0-1 0,-1 1 0,1-1 0,0 1 0,0-1 0,-1 1 0,1-1 0,0 1 0,-1-1 0,1 0 0,0 1 0,-1-1 0,0 1 0,-4-20 0,-16-168 0,2 244 0,-4 22 0,-61 142 0,67-191 0,13-24 0,2-7 0,4-15 0,10-26 0,19-34 0,4 2 0,3 0 0,3 3 0,86-114 0,-121 178 0,-2-1 0,2 1 0,-1 1 0,1-1 0,0 1 0,0 0 0,9-7 0,-15 13 0,0 0 0,1 0 0,-1 0 0,0-1 0,0 1 0,0 0 0,1 0 0,-1 0 0,0 0 0,0 0 0,1-1 0,-1 1 0,0 0 0,0 0 0,1 0 0,-1 0 0,0 0 0,0 0 0,1 0 0,-1 0 0,0 0 0,0 0 0,1 0 0,-1 0 0,0 0 0,0 0 0,1 0 0,-1 0 0,0 0 0,0 0 0,1 1 0,-1-1 0,0 0 0,0 0 0,1 0 0,-1 0 0,0 0 0,0 1 0,0-1 0,1 0 0,-1 0 0,0 0 0,0 1 0,0-1 0,0 0 0,0 0 0,1 1 0,-1-1 0,-1 19 0,-10 23 0,-13 23 0,-3-1 0,-2-1 0,-63 95 0,86-148 0,0-1 0,-1 1 0,0-2 0,0 1 0,-1-1 0,-14 12 0,22-20 0,-1 1 0,0-1 0,1 1 0,-1-1 0,0 0 0,1 1 0,-1-1 0,0 0 0,0 1 0,1-1 0,-1 0 0,0 0 0,0 0 0,1 0 0,-1 0 0,0 0 0,0 0 0,0 0 0,1 0 0,-1 0 0,0 0 0,0 0 0,1 0 0,-1-1 0,0 1 0,0 0 0,1-1 0,-1 1 0,0 0 0,1-1 0,-1 1 0,0-1 0,1 1 0,-1-1 0,1 0 0,-1 1 0,1-1 0,-1 1 0,1-1 0,-1 0 0,1 1 0,0-1 0,-1 0 0,1 0 0,0 1 0,-1-1 0,1 0 0,0-1 0,-7-40 0,8 13 0,1 0 0,1 1 0,1-1 0,2 1 0,0 0 0,2 1 0,2-1 0,0 2 0,2-1 0,0 1 0,2 1 0,20-28 0,-33 51 0,0 1 0,0-1 0,1 0 0,-1 0 0,0 1 0,1-1 0,0 1 0,-1-1 0,1 1 0,0 0 0,-1 0 0,1 0 0,0 0 0,0 0 0,0 0 0,0 0 0,3 0 0,-5 1 0,1 0 0,-1 0 0,1 0 0,-1 0 0,1 0 0,-1 0 0,1 1 0,-1-1 0,1 0 0,-1 0 0,1 1 0,-1-1 0,1 0 0,-1 1 0,1-1 0,-1 0 0,0 1 0,1-1 0,-1 1 0,0-1 0,1 0 0,-1 1 0,1 0 0,3 23 0,-5-6 0,0-1 0,-1 1 0,-2-1 0,1 1 0,-2-1 0,0 0 0,-15 30 0,14-36 0,3-13 0,9-20 0,6-3 0,1 1 0,1 0 0,1 1 0,1 0 0,28-30 0,-44 53 0,0-1 0,1 1 0,-1-1 0,0 1 0,1 0 0,-1-1 0,0 1 0,1-1 0,-1 1 0,1 0 0,-1 0 0,1-1 0,-1 1 0,1 0 0,-1 0 0,1-1 0,-1 1 0,1 0 0,-1 0 0,1 0 0,-1 0 0,1 0 0,-1 0 0,1 0 0,-1 0 0,1 0 0,0 0 0,-1 1 0,1 0 0,-1-1 0,0 1 0,0 0 0,0 0 0,1 0 0,-1 0 0,0 0 0,0 0 0,0-1 0,0 1 0,0 0 0,-1 0 0,1 0 0,0 0 0,0 0 0,-1 1 0,-6 22 0,-1-1 0,-2 0 0,-22 42 0,-49 65 0,62-101 0,-13 21 0,-3 0 0,-2-3 0,-44 45 0,76-87 0,-29 24 0,33-28 0,0 0 0,-1 0 0,1 0 0,-1 0 0,1 0 0,-1 0 0,1-1 0,-1 1 0,0 0 0,1-1 0,-1 0 0,0 1 0,1-1 0,-1 0 0,0 0 0,1 0 0,-1 0 0,0 0 0,1 0 0,-3-1 0,3 0 0,0 1 0,0-1 0,0 0 0,0 0 0,0 0 0,0 0 0,0 0 0,0 0 0,0 0 0,0 0 0,1 0 0,-1 0 0,0-1 0,1 1 0,-1 0 0,1 0 0,-1-1 0,1 1 0,0 0 0,-1-1 0,1 1 0,0-3 0,1-34 0,4 11 0,1 0 0,1 1 0,1-1 0,1 1 0,2 1 0,23-44 0,-3 18 0,2 1 0,42-48 0,-4 19 0,-64 72 0,0 1 0,0 0 0,1 0 0,0 0 0,1 1 0,-1 0 0,1 1 0,12-5 0,-19 8 0,-1 1 0,0-1 0,1 1 0,-1 0 0,1 0 0,-1 0 0,0 0 0,1 0 0,-1 0 0,0 0 0,1 0 0,-1 0 0,1 1 0,-1-1 0,0 0 0,1 1 0,-1-1 0,0 1 0,0 0 0,1-1 0,-1 1 0,1 1 0,0 0 0,0 0 0,0 0 0,0 0 0,-1 1 0,1-1 0,-1 1 0,1-1 0,-1 1 0,0 0 0,1 3 0,1 7 0,0 0 0,-1 0 0,1 21 0,-2-30 0,0 18 0,-1 0 0,-2 0 0,0 0 0,0 0 0,-2 0 0,-1-1 0,-12 35 0,12-43 0,0-1 0,-1 0 0,0 0 0,-1 0 0,0 0 0,-1-1 0,0-1 0,-1 1 0,0-1 0,0-1 0,-1 0 0,-1 0 0,-17 11 0,26-19 0,1 0 0,0 0 0,-1 0 0,1 0 0,-1 0 0,1 0 0,-1-1 0,0 1 0,1-1 0,-1 1 0,0-1 0,1 0 0,-1 0 0,0 1 0,1-1 0,-1 0 0,0-1 0,0 1 0,1 0 0,-1 0 0,0-1 0,1 1 0,-1-1 0,-2 0 0,2-1 0,1 0 0,-1 1 0,1-1 0,0 0 0,0 0 0,-1 1 0,1-1 0,0 0 0,0 0 0,1 0 0,-1-1 0,0 1 0,1 0 0,-1 0 0,1 0 0,0-3 0,-1-10 0,1 1 0,0-1 0,1 0 0,4-20 0,2 8 0,0 0 0,2 1 0,1 0 0,1 1 0,1 0 0,1 0 0,1 2 0,1 0 0,1 0 0,2 1 0,28-28 0,-45 49 0,3-3 0,-1 0 0,1 0 0,0 0 0,1 1 0,-1 0 0,1 0 0,-1 0 0,1 0 0,9-3 0,-13 6 0,-1-1 0,1 2 0,-1-1 0,1 0 0,-1 0 0,1 0 0,-1 0 0,1 0 0,-1 0 0,1 0 0,-1 0 0,0 1 0,1-1 0,-1 0 0,1 0 0,-1 1 0,1-1 0,-1 0 0,0 1 0,1-1 0,-1 0 0,0 1 0,1-1 0,-1 1 0,0-1 0,0 0 0,1 1 0,-1-1 0,0 1 0,0-1 0,0 1 0,0-1 0,0 1 0,1-1 0,-1 1 0,0-1 0,0 1 0,0-1 0,0 1 0,0-1 0,0 1 0,-1-1 0,1 1 0,0-1 0,0 0 0,0 1 0,-7 28 0,-8 11 0,-2-1 0,-2 0 0,-42 64 0,-88 97 0,120-165 0,-61 58 0,86-89 0,0-1 0,0 1 0,0-2 0,0 1 0,-1 0 0,-4 1 0,8-3 0,1-1 0,-1 0 0,1 0 0,0 0 0,-1 0 0,1 1 0,-1-1 0,1 0 0,-1 0 0,1 0 0,0 0 0,-1 0 0,1 0 0,-1 0 0,1-1 0,-1 1 0,1 0 0,0 0 0,-1 0 0,1 0 0,-1 0 0,1-1 0,0 1 0,-1 0 0,1 0 0,-1-1 0,1 1 0,0 0 0,0-1 0,-1 1 0,1 0 0,0-1 0,-1 1 0,1 0 0,0-1 0,0 1 0,0 0 0,-1-1 0,1 1 0,0-1 0,0 1 0,0-1 0,0 1 0,0 0 0,0-1 0,0 1 0,0-1 0,0 1 0,0-1 0,0 1 0,0-1 0,0 1 0,0 0 0,0-1 0,1 0 0,6-28 0,5-1 0,1 1 0,1 1 0,26-38 0,65-76 0,-78 108 0,1 2 0,2 1 0,1 2 0,2 1 0,0 1 0,2 2 0,61-34 0,-94 58 0,0-1 0,-1 1 0,1 1 0,0-1 0,0 0 0,0 0 0,0 1 0,0-1 0,0 1 0,0 0 0,0-1 0,1 1 0,-1 0 0,0 0 0,0 0 0,0 1 0,0-1 0,4 1 0,-5 0 0,0 1 0,0-1 0,0 0 0,0 0 0,0 1 0,0-1 0,-1 0 0,1 1 0,0-1 0,-1 1 0,1-1 0,-1 1 0,1-1 0,-1 1 0,0 0 0,0-1 0,0 1 0,0-1 0,0 1 0,0 0 0,0-1 0,0 1 0,-1-1 0,0 4 0,-2 14 0,-2-1 0,0 1 0,-1-1 0,-1 0 0,-1 0 0,-17 30 0,5-16 0,-2-1 0,-39 44 0,35-46 0,-2-2 0,-1-1 0,-48 33 0,56-45 0,-1-1 0,0 0 0,-1-2 0,-1 0 0,0-2 0,-33 9 0,54-17 0,0-1 0,0 1 0,0-1 0,0 1 0,0-1 0,0 0 0,-1 0 0,1 0 0,0 0 0,0-1 0,0 0 0,-4-1 0,6 2 0,-1-1 0,1 0 0,0 0 0,0 0 0,0 0 0,-1 0 0,1 0 0,0 0 0,1 0 0,-1-1 0,0 1 0,0 0 0,0 0 0,1-1 0,-1 1 0,1-1 0,-1 1 0,1 0 0,-1-1 0,1 1 0,0-1 0,0 1 0,0-1 0,0 1 0,0-1 0,0-1 0,1-9 0,1 1 0,0 0 0,0 0 0,1 0 0,1 0 0,-1 0 0,2 0 0,10-18 0,0 4 0,1 1 0,27-33 0,-28 41 0,0 0 0,1 1 0,0 1 0,19-13 0,-24 19 0,1 2 0,-1-1 0,1 1 0,0 1 0,0 0 0,1 0 0,-1 2 0,14-3 0,-24 5 0,0 1 0,-1 0 0,1-1 0,0 1 0,0 0 0,0 0 0,0 0 0,0 0 0,0 1 0,-1-1 0,1 0 0,0 1 0,0 0 0,-1-1 0,1 1 0,0 0 0,0 0 0,-1 0 0,1 0 0,-1 0 0,1 0 0,-1 0 0,0 0 0,3 3 0,-3-1 0,1 0 0,0 0 0,-1 0 0,0 1 0,0-1 0,0 0 0,0 1 0,0-1 0,-1 1 0,1-1 0,-1 1 0,0 3 0,-1 9 0,-1 0 0,0 0 0,-1 0 0,-9 26 0,12-40 0,-8 23 0,0-1 0,-1-1 0,-1 1 0,-25 39 0,61-124 0,9 3 0,2 2 0,2 1 0,68-71 0,-106 125 0,24-22 0,-25 23 0,1 0 0,-1-1 0,0 1 0,1 0 0,-1-1 0,0 1 0,1 0 0,-1 0 0,0-1 0,1 1 0,-1 0 0,1 0 0,-1 0 0,0-1 0,1 1 0,-1 0 0,1 0 0,-1 0 0,1 0 0,-1 0 0,1 0 0,-1 0 0,0 0 0,1 0 0,-1 0 0,1 0 0,-1 1 0,1-1 0,-1 0 0,1 0 0,-1 0 0,0 0 0,1 1 0,-1-1 0,0 0 0,1 0 0,-1 1 0,0-1 0,1 0 0,-1 1 0,0-1 0,1 0 0,-1 1 0,0-1 0,0 1 0,1-1 0,-1 0 0,0 1 0,0-1 0,0 1 0,0-1 0,0 1 0,0-1 0,0 0 0,1 1 0,-1-1 0,0 1 0,-1-1 0,1 1 0,0-1 0,0 1 0,0-1 0,0 1 0,-1 19 0,-2 1 0,0-1 0,-1 0 0,-1 0 0,-10 28 0,4-13 0,-10 32 0,-2-1 0,-4-1 0,-2-1 0,-3-1 0,-50 72 0,63-115 0,19-19 0,0-1 0,0 0 0,0 0 0,-1 0 0,1 0 0,0 0 0,0 0 0,0 0 0,-1 0 0,1 0 0,0 0 0,0 0 0,0 0 0,-1 0 0,1 0 0,0 0 0,0 0 0,0 0 0,0 0 0,-1 0 0,1 0 0,0 0 0,0 0 0,0 0 0,-1 0 0,1-1 0,0 1 0,0 0 0,0 0 0,0 0 0,0 0 0,-1 0 0,1-1 0,0 1 0,0 0 0,0 0 0,0 0 0,0 0 0,0-1 0,0 1 0,0 0 0,-1 0 0,1 0 0,0-1 0,0 1 0,0 0 0,0 0 0,0 0 0,0 0 0,0-1 0,0 1 0,0 0 0,1-6 0,-1 0 0,1 0 0,0 0 0,0 0 0,4-10 0,142-356 0,-79 213 0,-49 111 0,-6 14 0,32-60 0,-37 84 0,-3 11 0,-1 20 0,-6 57 0,-4 1 0,-25 122 0,23-168 0,6-31 0,-1-7 0,1-12 0,1-87 0,-3-33 0,-4 100 0,8 36 0,-1 1 0,1-1 0,0 0 0,0 1 0,0-1 0,0 1 0,-1-1 0,1 1 0,0-1 0,-1 0 0,1 1 0,0-1 0,-1 1 0,1-1 0,-1 1 0,1 0 0,-1-1 0,1 1 0,-1-1 0,1 1 0,-1 0 0,1 0 0,-1-1 0,1 1 0,-1 0 0,0 0 0,1 0 0,-1-1 0,1 1 0,-1 0 0,0 0 0,1 0 0,-1 0 0,1 0 0,-1 0 0,0 0 0,1 0 0,-1 1 0,0-1 0,1 0 0,-1 0 0,1 0 0,-1 1 0,1-1 0,-1 0 0,1 1 0,-1-1 0,1 0 0,-1 1 0,1-1 0,-1 1 0,1-1 0,-1 0 0,1 1 0,-1 0 0,-8 12 0,0-1 0,0 2 0,2-1 0,-1 1 0,2 0 0,0 0 0,-6 23 0,-1 0 0,-89 260 0,92-272 0,10-25 0,-1 0 0,1 0 0,0 0 0,0 0 0,0 0 0,0 0 0,-1 0 0,1 0 0,0 0 0,0 0 0,0 0 0,0 0 0,-1 0 0,1 0 0,0 0 0,0 0 0,0 0 0,0 0 0,0 0 0,0-1 0,-1 1 0,1 0 0,0 0 0,0 0 0,0 0 0,0 0 0,0 0 0,0-1 0,0 1 0,0 0 0,-1 0 0,1 0 0,0 0 0,0 0 0,0-1 0,0 1 0,0 0 0,0 0 0,0 0 0,0 0 0,0-1 0,0 1 0,0 0 0,0 0 0,0 0 0,0 0 0,0-1 0,0 1 0,0 0 0,1 0 0,-1 0 0,0 0 0,0 0 0,0-1 0,0 1 0,0 0 0,0 0 0,1 0 0,2-52 0,-2 44 0,10-375 0,9 537 0,-16-135 0,0 0 0,1 0 0,2-1 0,0 0 0,0 0 0,13 20 0,-20-38 0,0 1 0,0-1 0,0 1 0,1-1 0,-1 0 0,0 1 0,0-1 0,1 1 0,-1-1 0,0 1 0,1-1 0,-1 0 0,1 1 0,-1-1 0,0 0 0,1 0 0,-1 1 0,1-1 0,-1 0 0,1 0 0,-1 1 0,1-1 0,-1 0 0,1 0 0,-1 0 0,1 0 0,-1 0 0,2 0 0,6-12 0,0-28 0,-8 37 0,9-66 0,39-219 0,-44 280 0,-3 22 0,-3 27 0,-2 13 0,-8 184 0,13-220 0,3-30 0,2-30 0,0-251 0,-3 278 0,3 20 0,9 26 0,-14-29 0,18 37 0,1 0 0,2-1 0,2-1 0,1-1 0,2-1 0,2-1 0,1-2 0,42 36 0,-71-67 0,-1-1 0,1 1 0,0 0 0,-1 0 0,1-1 0,0 1 0,0-1 0,0 1 0,0-1 0,-1 1 0,1-1 0,0 1 0,0-1 0,0 0 0,0 1 0,0-1 0,0 0 0,0 0 0,2 0 0,-3 0 0,0-1 0,1 1 0,-1-1 0,0 0 0,0 1 0,0-1 0,1 1 0,-1-1 0,0 0 0,0 1 0,0-1 0,0 0 0,0 1 0,0-1 0,0 0 0,-1 1 0,1-1 0,0 0 0,0 1 0,0-1 0,-1 0 0,-20-48 0,19 44 0,-55-128 0,47 118 0,10 15 0,0 0 0,0 0 0,-1 0 0,1 0 0,0 0 0,0 0 0,0 1 0,-1-1 0,1 0 0,0 0 0,0 0 0,-1 0 0,1 0 0,0 0 0,0 0 0,0 1 0,-1-1 0,1 0 0,0 0 0,0 0 0,0 0 0,0 1 0,0-1 0,-1 0 0,1 0 0,0 0 0,0 1 0,0-1 0,0 0 0,0 0 0,0 0 0,0 1 0,0-1 0,0 0 0,0 0 0,0 1 0,-4 35 0,4-35 0,-11 138 0,8-116 0,-1-2 0,-1 1 0,-1 0 0,-11 25 0,16-43 0,-1 0 0,0 0 0,-1 0 0,1 0 0,-1-1 0,-3 5 0,6-8 0,0 1 0,-1-1 0,1 0 0,0 1 0,-1-1 0,1 0 0,-1 0 0,1 1 0,0-1 0,-1 0 0,1 0 0,-1 0 0,1 1 0,0-1 0,-1 0 0,1 0 0,-1 0 0,1 0 0,-1 0 0,1 0 0,-1 0 0,1 0 0,-1 0 0,1 0 0,-1-1 0,0 1 0,0-1 0,0 0 0,1 1 0,-1-1 0,0 0 0,1 0 0,-1 0 0,1 0 0,-1 1 0,0-1 0,1 0 0,0 0 0,-1 0 0,1 0 0,0 0 0,-1-2 0,-2-14 0,0-1 0,1 1 0,0-1 0,2 1 0,0-1 0,4-30 0,26-108 0,-24 133 0,1-12 0,3-10 0,21-60 0,-30 103 0,0 0 0,-1-1 0,1 1 0,0 0 0,0 0 0,1 0 0,-1 1 0,0-1 0,0 0 0,1 0 0,1-1 0,-2 3 0,-1-1 0,0 1 0,1 0 0,-1 0 0,0 0 0,1 0 0,-1 0 0,1 0 0,-1 0 0,0 0 0,1 0 0,-1 0 0,0 0 0,1 0 0,-1 0 0,0 0 0,1 0 0,-1 0 0,0 0 0,1 1 0,-1-1 0,0 0 0,1 0 0,-1 0 0,0 1 0,1-1 0,-1 0 0,0 0 0,0 1 0,1-1 0,-1 0 0,0 0 0,0 1 0,0-1 0,1 0 0,-1 1 0,0-1 0,0 1 0,2 4 0,1 1 0,-1 0 0,-1 0 0,1 0 0,-1 0 0,0 10 0,4 76 0,-10 131 0,1-198 0,4-25 0,0 0 0,0 0 0,0 0 0,-1 0 0,1 0 0,0 0 0,0 0 0,0 0 0,-1 0 0,1 0 0,0 0 0,0 0 0,0-1 0,-1 1 0,1 0 0,0 0 0,0 0 0,0 0 0,0 0 0,0-1 0,-1 1 0,1 0 0,0 0 0,0 0 0,0 0 0,0-1 0,0 1 0,0 0 0,0 0 0,0 0 0,0-1 0,0 1 0,0 0 0,0 0 0,0 0 0,0-1 0,0 1 0,0 0 0,0 0 0,0 0 0,0-1 0,0 1 0,0 0 0,0 0 0,0 0 0,0-1 0,-6-47 0,3-3 0,-18-88 0,21 137 0,-1-1 0,1 1 0,-1 0 0,1 0 0,-1 0 0,0-1 0,0 1 0,0 0 0,0 0 0,0 0 0,0 1 0,-1-1 0,-2-3 0,3 5 0,1 0 0,0-1 0,-1 1 0,1 0 0,-1 0 0,1 0 0,0 0 0,-1 0 0,1 0 0,-1 0 0,1 0 0,-1 0 0,1 0 0,0 0 0,-1 0 0,1 0 0,-1 1 0,1-1 0,0 0 0,-1 0 0,1 0 0,0 0 0,-1 1 0,1-1 0,0 0 0,-1 1 0,-13 17 0,-1 10 0,2 1 0,0 1 0,-9 35 0,-19 99 0,10-35 0,26-116 0,5-20 0,4-23 0,120-333 0,-118 347 0,-2 4 0,1 0 0,0 1 0,1-1 0,0 1 0,1 0 0,10-13 0,-17 24 0,0 0 0,0 0 0,0-1 0,0 1 0,0 0 0,0 0 0,1 0 0,-1-1 0,0 1 0,0 0 0,0 0 0,1 0 0,-1 0 0,0 0 0,0-1 0,0 1 0,1 0 0,-1 0 0,0 0 0,0 0 0,0 0 0,1 0 0,-1 0 0,0 0 0,0 0 0,1 0 0,-1 0 0,0 0 0,0 0 0,1 0 0,-1 0 0,0 0 0,0 0 0,1 0 0,-1 0 0,0 0 0,0 1 0,0-1 0,1 0 0,-1 0 0,0 0 0,0 0 0,0 0 0,0 1 0,1-1 0,-1 0 0,0 0 0,0 0 0,0 0 0,0 1 0,1-1 0,4 19 0,-3 26 0,-5 23 0,-2-1 0,-26 119 0,28-174 0,0-10 0,1-20 0,4-34 0,3 8 0,1-1 0,25-79 0,-23 105 0,-8 19 0,0-1 0,0 1 0,0 0 0,1 0 0,-1 0 0,0 0 0,0 0 0,0 0 0,0-1 0,0 1 0,0 0 0,0 0 0,0 0 0,1 0 0,-1 0 0,0 0 0,0 0 0,0 0 0,0 0 0,0 0 0,1 0 0,-1 0 0,0 0 0,0 0 0,0 0 0,0 0 0,0 0 0,1 0 0,-1 0 0,0 0 0,0 0 0,0 0 0,0 0 0,0 0 0,1 0 0,-1 0 0,0 0 0,0 0 0,0 0 0,0 0 0,0 0 0,0 1 0,1-1 0,-1 0 0,0 0 0,0 0 0,0 0 0,0 0 0,0 0 0,0 0 0,0 1 0,0-1 0,0 0 0,2 4 0,-1-1 0,0 1 0,-1 0 0,1 0 0,-1 0 0,1 0 0,-1 4 0,-4 62 0,-2 0 0,-17 75 0,2-23 0,57-232 0,3-65 0,-17 67 0,-14 90 0,-4 30 0,-2 35 0,-2-45 0,2 43 0,-3 1 0,-1-1 0,-14 76 0,7-96 0,9-25 0,0 1 0,0-1 0,0 0 0,0 0 0,0 0 0,0 0 0,0 1 0,0-1 0,0 0 0,0 0 0,0 0 0,0 0 0,-1 0 0,1 1 0,0-1 0,0 0 0,0 0 0,0 0 0,0 0 0,0 0 0,0 0 0,0 0 0,-1 0 0,1 1 0,0-1 0,0 0 0,0 0 0,0 0 0,0 0 0,-1 0 0,1 0 0,0 0 0,0 0 0,0 0 0,0 0 0,-1 0 0,1 0 0,0 0 0,0 0 0,0 0 0,0 0 0,0 0 0,-1 0 0,1 0 0,0 0 0,0 0 0,0 0 0,0 0 0,0-1 0,-1 1 0,1 0 0,0 0 0,0 0 0,0 0 0,0 0 0,0 0 0,0 0 0,-1-1 0,-4-13 0,1-20 0,0-20 0,4-1 0,1 1 0,3-1 0,17-82 0,-21 135 0,0 1 0,0-1 0,1 0 0,-1 1 0,1-1 0,0 0 0,-1 1 0,1-1 0,0 1 0,0-1 0,0 1 0,0-1 0,2-1 0,-3 3 0,1 0 0,-1 0 0,0 0 0,1 0 0,-1 0 0,1 0 0,-1 0 0,0 0 0,1 0 0,-1 1 0,0-1 0,1 0 0,-1 0 0,0 0 0,1 0 0,-1 1 0,0-1 0,1 0 0,-1 0 0,0 1 0,1-1 0,-1 0 0,0 1 0,0-1 0,1 0 0,-1 1 0,0-1 0,0 0 0,0 1 0,0-1 0,0 1 0,1-1 0,-1 0 0,0 1 0,3 8 0,-1-1 0,0 1 0,0-1 0,1 11 0,4 258 0,-7-138 0,2-208 0,2 1 0,3 0 0,3 0 0,4 1 0,22-69 0,-36 136 0,12-32 0,-5 26 0,0 19 0,-2 25 0,-1 0 0,-4 73 0,0-56 0,-2 190 0,1-666 0,-30 846 0,45-644 0,-10 174 0,-3 23 0,1 1 0,1-1 0,11-38 0,-11 65 0,0 1 0,-1-1 0,0 1 0,0 0 0,2 9 0,1 10 0,-2-12 0,-1-1 0,2 0 0,0 0 0,9 21 0,-13-33 0,0 0 0,0 0 0,0 1 0,0-1 0,0 0 0,1 0 0,-1 0 0,0 0 0,0 0 0,0 0 0,0 0 0,0 1 0,0-1 0,0 0 0,0 0 0,0 0 0,1 0 0,-1 0 0,0 0 0,0 0 0,0 0 0,0 0 0,0 0 0,0 0 0,1 0 0,-1 0 0,0 0 0,0 0 0,0 0 0,0 0 0,0 0 0,1 0 0,-1 0 0,0 0 0,0 0 0,0 0 0,0 0 0,0 0 0,1 0 0,-1 0 0,0 0 0,0 0 0,0 0 0,0 0 0,0 0 0,0 0 0,0 0 0,1-1 0,-1 1 0,0 0 0,0 0 0,0 0 0,0 0 0,6-12 0,1-15 0,4-37 0,-8 40 0,1 0 0,1 0 0,1 0 0,1 1 0,17-38 0,-24 61 0,0 0 0,0 0 0,1-1 0,-1 1 0,0 0 0,0 0 0,0 0 0,0-1 0,0 1 0,0 0 0,0 0 0,0 0 0,0 0 0,0-1 0,1 1 0,-1 0 0,0 0 0,0 0 0,0 0 0,0 0 0,1-1 0,-1 1 0,0 0 0,0 0 0,0 0 0,0 0 0,1 0 0,-1 0 0,0 0 0,0 0 0,0 0 0,1 0 0,-1 0 0,0 0 0,0 0 0,0 0 0,1 0 0,-1 0 0,0 0 0,0 0 0,0 0 0,1 0 0,-1 0 0,0 0 0,0 0 0,0 0 0,1 0 0,-1 0 0,0 1 0,0-1 0,1 0 0,5 15 0,0 22 0,5 175 0,-7-192 0,1-30 0,2-34 0,2-33 0,13-90 0,-23 166 0,1 0 0,0 0 0,0 0 0,0 0 0,1 0 0,-1 1 0,0-1 0,0 0 0,0 0 0,1 0 0,-1 0 0,0 0 0,1 0 0,-1 0 0,1 1 0,-1-1 0,1 0 0,0 0 0,0 0 0,3 24 0,0 94 0,-11 126 0,3-216 0,4-27 0,0 0 0,0 0 0,0 0 0,0 0 0,0 0 0,0-1 0,0 1 0,0 0 0,0 0 0,0 0 0,-1 0 0,1 0 0,0 0 0,0 0 0,0 0 0,0 0 0,0 0 0,0 0 0,0 0 0,0 0 0,0 0 0,0 0 0,0 0 0,0 0 0,0 0 0,0 0 0,-1 0 0,1 0 0,0 0 0,0 0 0,0 0 0,0 0 0,0 0 0,0 0 0,0 0 0,0 0 0,0 0 0,0 0 0,0 0 0,0 0 0,0 0 0,-1 0 0,1 0 0,0 0 0,0 0 0,0 0 0,0 0 0,0 0 0,0 0 0,0 0 0,0 0 0,0 0 0,0 1 0,-4-15 0,0-18 0,0-29 0,3 0 0,9-86 0,-7 215 0,-5-19 0,-18 179 0,23-295 0,27-220 0,-22 262 0,-5 26 0,0 0 0,-1 0 0,1 0 0,-1 0 0,1 0 0,-1 0 0,1 1 0,-1-1 0,0 0 0,0 0 0,1 1 0,-1-1 0,0 0 0,0 0 0,0 1 0,0-1 0,-1 2 0,49 362 0,-46-360 0,0-7 0,3-20 0,6-51 0,-8 46 0,-1 15 0,5-40 0,2 1 0,18-60 0,-15 91 0,-12 19 0,0 1 0,1 0 0,-1 0 0,0 0 0,0 0 0,1 0 0,-1 0 0,0 0 0,0 0 0,1 0 0,-1 0 0,0 0 0,1 0 0,-1 0 0,0 0 0,0 0 0,1 0 0,-1 0 0,0 1 0,0-1 0,1 0 0,-1 0 0,0 0 0,0 0 0,0 0 0,1 1 0,-1-1 0,0 0 0,0 0 0,0 0 0,1 1 0,-1-1 0,0 0 0,0 0 0,0 1 0,0-1 0,0 0 0,0 0 0,1 1 0,1 4 0,-1 0 0,1 0 0,-1 1 0,0-1 0,1 9 0,3 150 0,49-369 0,-48 184 0,-3 7 0,1-1 0,1 1 0,0 0 0,1 0 0,1 1 0,0 0 0,13-18 0,-20 30 0,0 1 0,1-1 0,-1 1 0,0 0 0,0-1 0,0 1 0,1 0 0,-1 0 0,0-1 0,1 1 0,-1 0 0,0-1 0,0 1 0,1 0 0,-1 0 0,0 0 0,1-1 0,-1 1 0,1 0 0,-1 0 0,0 0 0,1 0 0,-1 0 0,1 0 0,-1 0 0,0 0 0,1 0 0,-1 0 0,1 0 0,-1 0 0,0 0 0,1 0 0,-1 0 0,0 0 0,1 0 0,-1 0 0,1 0 0,-1 1 0,0-1 0,1 0 0,-1 0 0,0 0 0,1 1 0,-1-1 0,0 0 0,0 1 0,1-1 0,-1 0 0,0 0 0,0 1 0,1-1 0,-1 0 0,0 1 0,0-1 0,0 1 0,7 25 0,-5 9 0,-2 0 0,-1-1 0,-7 42 0,-24 102 0,23-145 0,9-33 0,0 0 0,0 0 0,0 0 0,0 0 0,0 0 0,0 1 0,0-1 0,0 0 0,0 0 0,0 0 0,0 0 0,0 0 0,0 1 0,0-1 0,0 0 0,0 0 0,0 0 0,0 0 0,0 0 0,0 0 0,0 1 0,0-1 0,0 0 0,0 0 0,0 0 0,-1 0 0,1 0 0,0 0 0,0 0 0,0 1 0,0-1 0,0 0 0,0 0 0,0 0 0,-1 0 0,1 0 0,0 0 0,0 0 0,0 0 0,0 0 0,0 0 0,-1 0 0,1 0 0,0 0 0,0 0 0,0 0 0,0 0 0,0 0 0,-1 0 0,1 0 0,0 0 0,0 0 0,0 0 0,0 0 0,0 0 0,0 0 0,-1 0 0,1 0 0,0 0 0,0 0 0,0-1 0,0 1 0,-4-13 0,1-21 0,3 1 0,0-1 0,3 1 0,0 0 0,3 0 0,11-43 0,-8 61 0,-8 15 0,-1 1 0,0-1 0,1 0 0,-1 0 0,0 0 0,1 0 0,-1 0 0,0 1 0,1-1 0,-1 0 0,0 0 0,0 0 0,1 1 0,-1-1 0,0 0 0,0 1 0,1-1 0,-1 0 0,0 0 0,0 1 0,0-1 0,0 0 0,0 1 0,1-1 0,-1 0 0,0 1 0,0-1 0,0 1 0,6 37 0,-5 19 0,-2-1 0,-2 1 0,-19 94 0,17-134 0,3-21 0,4-27 0,9-41 0,4 1 0,33-104 0,-38 152 0,-10 23 0,0 0 0,0 0 0,0 0 0,0-1 0,0 1 0,0 0 0,1 0 0,-1 0 0,0-1 0,0 1 0,0 0 0,0 0 0,0 0 0,0 0 0,0-1 0,0 1 0,0 0 0,0 0 0,1 0 0,-1 0 0,0 0 0,0 0 0,0-1 0,0 1 0,1 0 0,-1 0 0,0 0 0,0 0 0,0 0 0,0 0 0,1 0 0,-1 0 0,0 0 0,0 0 0,0 0 0,0 0 0,1 0 0,-1 0 0,0 0 0,0 0 0,0 0 0,1 0 0,-1 0 0,0 0 0,0 0 0,0 0 0,0 0 0,1 0 0,-1 0 0,0 0 0,0 0 0,0 0 0,0 1 0,1-1 0,-1 0 0,0 0 0,0 0 0,0 0 0,0 0 0,0 1 0,0-1 0,0 0 0,1 0 0,-1 0 0,0 0 0,0 1 0,0-1 0,0 0 0,0 0 0,3 17 0,0 168 0,-3-57 0,4-107 0,-4-21 0,0 0 0,0 0 0,0 0 0,1 0 0,-1 1 0,0-1 0,0 0 0,0 0 0,1 0 0,-1 0 0,0 0 0,0 0 0,1 0 0,-1 0 0,0-1 0,0 1 0,0 0 0,1 0 0,-1 0 0,0 0 0,0 0 0,0 0 0,1 0 0,-1 0 0,0-1 0,0 1 0,0 0 0,0 0 0,1 0 0,-1 0 0,0 0 0,0-1 0,0 1 0,0 0 0,0 0 0,0 0 0,0-1 0,1 1 0,-1 0 0,0 0 0,0 0 0,0-1 0,0 1 0,15-39 0,5-33 0,46-133 0,-51 175 0,-15 30 0,0-1 0,0 1 0,0 0 0,0 0 0,0-1 0,0 1 0,0 0 0,0 0 0,1-1 0,-1 1 0,0 0 0,0 0 0,0-1 0,1 1 0,-1 0 0,0 0 0,0 0 0,0 0 0,1-1 0,-1 1 0,0 0 0,0 0 0,1 0 0,-1 0 0,0 0 0,0 0 0,1 0 0,-1-1 0,0 1 0,0 0 0,1 0 0,-1 0 0,0 0 0,1 0 0,-1 0 0,0 0 0,0 0 0,1 1 0,-1-1 0,0 0 0,0 0 0,1 0 0,-1 0 0,0 0 0,0 0 0,1 0 0,-1 1 0,7 17 0,-3 27 0,-5 327 0,4-411 0,2 1 0,1 0 0,2 0 0,2 0 0,1 1 0,2 1 0,30-60 0,-39 87 0,1 1 0,0-1 0,0 1 0,1 0 0,0 0 0,1 1 0,-1-1 0,12-7 0,-17 14 0,0 0 0,0 0 0,0 1 0,0-1 0,0 0 0,0 1 0,0 0 0,0-1 0,1 1 0,-1-1 0,0 1 0,0 0 0,0 0 0,1 0 0,-1 0 0,0 0 0,0 0 0,1 0 0,-1 0 0,0 0 0,0 1 0,0-1 0,1 0 0,-1 1 0,0-1 0,0 1 0,0-1 0,0 1 0,0 0 0,0-1 0,0 1 0,0 0 0,0 0 0,0 0 0,0 0 0,-1-1 0,1 1 0,0 1 0,0-1 0,0 2 0,3 3 0,-1 1 0,0 0 0,-1 0 0,0 1 0,2 11 0,3 30 0,-2 0 0,-4 96 0,1 20 0,0-213 0,12-77 0,-10 97 0,3-30 0,-2 6 0,3-1 0,27-96 0,-23 127 0,-12 22 0,0 0 0,0 0 0,0 0 0,0-1 0,0 1 0,1 0 0,-1 0 0,0 0 0,0 0 0,0 0 0,1 0 0,-1 0 0,0 0 0,0 0 0,0 0 0,0 0 0,1 0 0,-1 0 0,0 0 0,0 0 0,0 0 0,1 0 0,-1 0 0,0 0 0,0 0 0,0 0 0,0 0 0,1 0 0,-1 0 0,0 1 0,0-1 0,0 0 0,0 0 0,1 0 0,-1 0 0,0 0 0,0 0 0,0 1 0,0-1 0,0 0 0,0 0 0,0 0 0,1 0 0,-1 1 0,0-1 0,0 0 0,0 0 0,0 0 0,0 0 0,0 1 0,7 43 0,15 271 0,-18-292 0,-1-16 0,2-13 0,1-22 0,7-47 0,-4 10 0,-2 29 0,4-24 0,24-76 0,-24 116 0,-11 20 0,0-1 0,0 1 0,0 0 0,0 0 0,0 0 0,1 0 0,-1-1 0,0 1 0,0 0 0,0 0 0,1 0 0,-1 0 0,0 0 0,0 0 0,0 0 0,1 0 0,-1 0 0,0-1 0,0 1 0,0 0 0,1 0 0,-1 0 0,0 0 0,0 0 0,0 0 0,1 0 0,-1 0 0,0 1 0,0-1 0,0 0 0,1 0 0,-1 0 0,0 0 0,0 0 0,0 0 0,1 0 0,-1 0 0,0 0 0,0 1 0,0-1 0,0 0 0,1 0 0,0 4 0,1-1 0,-1 0 0,1 0 0,-1 1 0,0-1 0,-1 1 0,1-1 0,0 6 0,11 150 0,-8-87 0,14 76 0,-16-231 0,-3 24 0,-1 19 0,6-60 0,0 88 0,-1 17 0,3 20 0,0 207 0,-5-195 0,-3-91 0,0 28 0,1 0 0,1 1 0,2-1 0,4-26 0,-2 83 0,-1 57 0,5 89 0,-17-459 0,10 529 0,2-332 0,16-88 0,-14 150 0,-5 23 0,0 0 0,1 0 0,-1 0 0,0 0 0,0 0 0,0 0 0,0 0 0,1 0 0,-1 0 0,0 0 0,0 0 0,0 0 0,1 0 0,-1 0 0,0 0 0,0 0 0,0 1 0,0-1 0,0 0 0,1 0 0,-1 0 0,0 0 0,0 0 0,0 0 0,0 0 0,0 0 0,1 1 0,-1-1 0,0 0 0,0 0 0,0 0 0,0 0 0,0 0 0,0 1 0,0-1 0,0 0 0,0 0 0,0 0 0,0 0 0,0 1 0,1-1 0,-1 0 0,0 0 0,0 0 0,0 0 0,0 1 0,-1-1 0,1 0 0,0 0 0,0 0 0,0 1 0,7 42 0,-1 64 0,-6-106 0,-1-1 0,1 1 0,0-1 0,0 1 0,0-1 0,0 0 0,0 1 0,0-1 0,0 1 0,0-1 0,0 1 0,0-1 0,0 0 0,0 1 0,1-1 0,-1 1 0,0-1 0,0 0 0,0 1 0,0-1 0,1 1 0,-1-1 0,0 0 0,0 1 0,1-1 0,-1 0 0,0 0 0,1 1 0,-1-1 0,0 0 0,1 0 0,-1 1 0,1-1 0,7-13 0,5-29 0,25-124 0,-34 156 0,-4 22 0,-4 26 0,-6 21 0,-2 0 0,-36 101 0,48-160 0,-13 27 0,5-21 0,1-19 0,-3-47 0,-3-73 0,4 22 0,2 66 0,4 30 0,3 26 0,2 32 0,2-1 0,13 62 0,-16-102 0,-1 0 0,1 0 0,-1 0 0,1 0 0,0 0 0,0 0 0,0 0 0,0-1 0,0 1 0,0 0 0,0-1 0,0 1 0,1 0 0,1 1 0,7-4 0,1-15 0,-4 0 0,-1 0 0,-1 0 0,0-1 0,-1 1 0,-1-1 0,-1 0 0,0 0 0,-1-18 0,-1 34 0,0 0 0,0 0 0,0 0 0,0 0 0,0 1 0,0-1 0,0 0 0,0 0 0,0 0 0,0 0 0,0 0 0,-1 0 0,1 1 0,0-1 0,-1 0 0,1 0 0,0 0 0,-1 1 0,1-1 0,-1 0 0,1 0 0,-1 1 0,0-1 0,-1-1 0,1 3 0,0-1 0,1 0 0,-1 0 0,0 1 0,0-1 0,0 0 0,0 1 0,1-1 0,-1 1 0,0-1 0,0 1 0,1-1 0,-1 1 0,0 0 0,1-1 0,-1 1 0,0 0 0,1-1 0,-1 2 0,-29 46 0,28-44 0,-6 10 0,-2 3 0,1 0 0,0 1 0,1 0 0,1 0 0,1 1 0,-5 23 0,13-35 0,4-12 0,7-13 0,-5 3 0,-1-1 0,0 0 0,-1 0 0,0 0 0,-2-1 0,0 0 0,-1 0 0,0 0 0,-1 0 0,-2-28 0,1 44 0,-1 0 0,0 0 0,0 0 0,0 0 0,0 0 0,0 0 0,-1 0 0,1 0 0,0 0 0,0 0 0,-1 0 0,1 0 0,0 0 0,-1 0 0,1 0 0,-1 0 0,0 0 0,1 1 0,-1-1 0,0 0 0,1 0 0,-1 1 0,-1-2 0,1 2 0,0-1 0,0 1 0,0 0 0,0 0 0,0 0 0,0 0 0,0 0 0,0 1 0,0-1 0,-1 0 0,1 0 0,0 1 0,0-1 0,1 0 0,-1 1 0,0-1 0,0 1 0,-2 1 0,-6 4 0,1 2 0,-1-1 0,-10 13 0,17-18 0,-21 23 0,1 2 0,2 0 0,0 1 0,2 1 0,1 1 0,1 1 0,-18 51 0,32-75 0,0 0 0,0 1 0,1-1 0,0 0 0,0 13 0,1-19 0,0 0 0,0 0 0,0 0 0,1 0 0,-1 0 0,0 0 0,0 0 0,1 0 0,-1 0 0,0 0 0,1 0 0,-1 0 0,1 0 0,0 0 0,-1 0 0,1-1 0,0 1 0,-1 0 0,2 0 0,-1 0 0,0-1 0,0 0 0,0 1 0,0-1 0,1 0 0,-1 0 0,0 0 0,0 0 0,0 0 0,0 0 0,0 0 0,0-1 0,1 1 0,-1 0 0,0 0 0,0-1 0,0 1 0,0-1 0,0 1 0,0-1 0,0 0 0,1 0 0,6-5 0,-1 1 0,0-1 0,0-1 0,0 1 0,-1-1 0,0-1 0,0 1 0,0-1 0,-1 0 0,4-9 0,-3 6 0,-1 0 0,0-1 0,-1 1 0,0-1 0,-1 0 0,0 0 0,1-16 0,-3 27 0,-1-1 0,0 1 0,0 0 0,0-1 0,1 1 0,-1 0 0,-1-1 0,1 1 0,0 0 0,0-1 0,0 1 0,-1 0 0,1 0 0,0-1 0,-1 1 0,0 0 0,1 0 0,-1 0 0,0-1 0,1 1 0,-1 0 0,0 0 0,0 0 0,0 0 0,0 0 0,0 1 0,0-1 0,0 0 0,0 0 0,0 1 0,0-1 0,-1 0 0,1 1 0,0-1 0,0 1 0,-1 0 0,1-1 0,0 1 0,0 0 0,-1 0 0,1 0 0,0 0 0,-3 0 0,-1 1 0,0 0 0,1 0 0,-1 0 0,0 0 0,1 1 0,0 0 0,-1 0 0,1 0 0,0 0 0,0 1 0,-4 3 0,2-1 0,1 1 0,0 0 0,0 0 0,1 0 0,-1 0 0,1 1 0,1-1 0,-6 14 0,7-16 0,0 1 0,1-1 0,-1 1 0,1 0 0,0-1 0,0 1 0,1 0 0,0 0 0,0 0 0,0-1 0,0 1 0,1 0 0,-1 0 0,1-1 0,2 7 0,-2-10 0,0 1 0,0 0 0,1-1 0,-1 1 0,0-1 0,1 1 0,0-1 0,-1 1 0,1-1 0,0 0 0,-1 0 0,1 0 0,0 0 0,0 0 0,0 0 0,0-1 0,0 1 0,0 0 0,0-1 0,0 0 0,0 0 0,0 1 0,0-1 0,0 0 0,0 0 0,4-1 0,0 0 0,-1 1 0,0-1 0,0-1 0,0 1 0,0 0 0,0-1 0,0 0 0,-1 0 0,9-6 0,-9 4 0,1 0 0,-1 0 0,0 0 0,0-1 0,-1 0 0,1 0 0,-1 0 0,0 0 0,-1 0 0,1-1 0,-1 1 0,0-1 0,0 0 0,-1 1 0,1-10 0,-1 11 0,0 1 0,-1-1 0,0 1 0,0-1 0,0 1 0,0-1 0,-1 1 0,1-1 0,-1 1 0,0-1 0,0 1 0,0 0 0,-1-1 0,1 1 0,-1 0 0,1 0 0,-1 0 0,0 0 0,0 0 0,-1 0 0,1 1 0,-1-1 0,1 1 0,-1-1 0,0 1 0,-5-3 0,0 1 0,0 1 0,-1 1 0,1-1 0,-1 2 0,1-1 0,-1 1 0,1 0 0,-1 1 0,0 0 0,1 0 0,-1 1 0,0 0 0,1 1 0,-1-1 0,-13 6 0,11-3 0,1-1 0,0 2 0,0-1 0,0 2 0,1-1 0,0 1 0,0 0 0,0 1 0,1 0 0,0 1 0,0 0 0,-7 8 0,14-14 0,0-1 0,0 1 0,0-1 0,0 1 0,0 0 0,0-1 0,0 1 0,0 0 0,1 0 0,-1 0 0,1 0 0,-1-1 0,1 1 0,0 0 0,-1 0 0,1 0 0,0 0 0,0 0 0,1 2 0,0-2 0,-1-1 0,1 0 0,0 1 0,0-1 0,0 0 0,0 0 0,0 0 0,0 1 0,0-1 0,0 0 0,0-1 0,0 1 0,0 0 0,1 0 0,-1 0 0,0-1 0,1 1 0,-1-1 0,2 1 0,3 1 0,1-1 0,-1 0 0,0 0 0,0 0 0,1-1 0,-1 0 0,0 0 0,0-1 0,1 0 0,7-2 0,0-1 0,-1-2 0,0 1 0,0-2 0,0 0 0,-1 0 0,0-1 0,20-17 0,-25 19 0,-1 0 0,0 0 0,0 0 0,-1-1 0,1 0 0,-1 0 0,-1 0 0,0 0 0,0-1 0,0 0 0,-1 0 0,0 0 0,0 0 0,1-12 0,-3 19 0,-1 0 0,0 0 0,0 0 0,0 0 0,0 0 0,0 0 0,0 0 0,0 0 0,0-1 0,0 1 0,0 0 0,-1 0 0,1 0 0,0 0 0,-1 0 0,1 0 0,-1 0 0,1 0 0,-1 0 0,1 1 0,-1-1 0,0 0 0,0 0 0,1 0 0,-1 1 0,0-1 0,-1-1 0,0 2 0,0-1 0,0 0 0,0 1 0,-1-1 0,1 1 0,0 0 0,0 0 0,0 0 0,-1 0 0,1 0 0,0 1 0,-4 0 0,-9 3 0,1 1 0,0 0 0,-16 9 0,25-12 0,4-1 0,-114 60 0,106-55 0,0 0 0,0 0 0,0 1 0,1 1 0,0-1 0,0 1 0,1 0 0,0 1 0,-11 17 0,18-25 0,-1 0 0,0 0 0,1 0 0,-1 0 0,1 0 0,0 0 0,-1 0 0,1 1 0,0-1 0,-1 0 0,1 0 0,0 0 0,0 1 0,0-1 0,0 0 0,0 0 0,1 1 0,-1-1 0,0 0 0,0 0 0,1 0 0,-1 0 0,1 1 0,-1-1 0,1 1 0,1-1 0,-1 0 0,0 0 0,1 0 0,-1 0 0,1 0 0,0 0 0,-1 0 0,1 0 0,0 0 0,-1-1 0,1 1 0,0-1 0,0 0 0,3 1 0,5 0 0,0-1 0,1 0 0,-1-1 0,18-3 0,-8 0 0,0-2 0,0 0 0,0-1 0,-1-1 0,35-20 0,-45 23 0,-1 0 0,0-1 0,0 1 0,-1-2 0,0 1 0,0-1 0,0 0 0,-1 0 0,0-1 0,0 1 0,-1-1 0,0-1 0,-1 1 0,0-1 0,4-10 0,-7 16 0,0 1 0,0-1 0,-1 1 0,1-1 0,-1 1 0,0-1 0,1 1 0,-1-1 0,0 0 0,-1 1 0,1-1 0,0 1 0,-1-1 0,0 1 0,1-1 0,-1 1 0,0-1 0,0 1 0,0 0 0,0-1 0,-1 1 0,1 0 0,-1 0 0,1 0 0,-1 0 0,0 0 0,0 0 0,0 1 0,0-1 0,0 1 0,0-1 0,0 1 0,-1 0 0,1-1 0,0 1 0,-1 1 0,-2-2 0,-4-1 0,-1 1 0,0 1 0,0-1 0,0 2 0,0-1 0,0 1 0,0 1 0,-13 1 0,5 1 0,0 0 0,1 1 0,0 1 0,0 0 0,0 1 0,-31 17 0,46-22 0,1-1 0,0 1 0,-1 0 0,1-1 0,0 1 0,0 0 0,0 0 0,0 0 0,0 0 0,0 0 0,0 0 0,0 0 0,0 0 0,0 0 0,0 1 0,1-1 0,-1 0 0,0 0 0,1 1 0,-1-1 0,1 2 0,0-2 0,0 0 0,1 0 0,-1 0 0,1-1 0,-1 1 0,1 0 0,-1 0 0,1 0 0,-1-1 0,1 1 0,0 0 0,0-1 0,-1 1 0,1 0 0,0-1 0,0 1 0,-1-1 0,1 1 0,0-1 0,0 0 0,0 1 0,1-1 0,7 3 0,1-1 0,-1 0 0,0 0 0,19 0 0,-3-2 0,0-1 0,-1-1 0,47-11 0,-60 10 0,0 0 0,0 0 0,0-2 0,0 1 0,-1-1 0,0-1 0,0 0 0,0 0 0,-1-1 0,15-13 0,-21 18 0,-1 0 0,0-1 0,0 1 0,0-1 0,0 1 0,-1-1 0,1 0 0,0 1 0,-1-1 0,0 0 0,0 0 0,0 0 0,0 0 0,0 0 0,-1 0 0,1-1 0,-1 1 0,0 0 0,0 0 0,0 0 0,0 0 0,-1-1 0,1 1 0,-1 0 0,-1-5 0,0 4 0,-1 0 0,1-1 0,-1 2 0,0-1 0,0 0 0,0 1 0,-1-1 0,1 1 0,-1 0 0,0 0 0,0 0 0,0 1 0,0-1 0,0 1 0,0 0 0,-7-2 0,-10-3 0,1 2 0,-1 1 0,0 0 0,0 2 0,0 0 0,0 1 0,0 1 0,0 1 0,0 1 0,0 1 0,0 1 0,-31 10 0,50-14 0,-1 1 0,1 1 0,0-1 0,-1 0 0,1 0 0,0 1 0,0-1 0,0 1 0,-4 3 0,6 4 0,14-2 0,-3-5 0,0-1 0,1 0 0,-1-1 0,0 0 0,22-4 0,-28 4 0,-1-1 0,1 0 0,-1 0 0,1 0 0,-1-1 0,1 1 0,-1-1 0,0 0 0,0 0 0,0-1 0,0 1 0,0-1 0,0 0 0,-1 0 0,1 0 0,5-8 0,-9 11 0,1-1 0,-1 1 0,0-1 0,1 1 0,-1-1 0,0 1 0,1-1 0,-1 0 0,0 1 0,0-1 0,0 1 0,0-1 0,1 0 0,-1 1 0,0-1 0,0 1 0,0-1 0,0 0 0,0 1 0,0-1 0,-1 0 0,1 1 0,0-1 0,0 1 0,0-1 0,-1 0 0,1 1 0,0-1 0,0 1 0,-1-2 0,-1 2 0,1-1 0,0 0 0,0 0 0,-1 0 0,1 1 0,-1-1 0,1 1 0,0-1 0,-1 1 0,1-1 0,-1 1 0,-1 0 0,-45 1 0,29 1 0,0 0 0,1 2 0,-1 0 0,1 2 0,0 0 0,1 0 0,-1 2 0,2 0 0,-32 21 0,46-28 0,1-1 0,-1 1 0,1 0 0,0 0 0,0 0 0,-1 0 0,1 0 0,0 1 0,0-1 0,0 0 0,0 0 0,0 1 0,1-1 0,-1 0 0,0 1 0,1-1 0,-1 1 0,1-1 0,-1 1 0,1 0 0,0-1 0,-1 1 0,1-1 0,0 1 0,0-1 0,0 1 0,1 0 0,-1-1 0,0 1 0,0-1 0,1 1 0,-1-1 0,1 1 0,-1-1 0,1 1 0,0-1 0,0 1 0,0-1 0,-1 0 0,1 1 0,0-1 0,1 0 0,-1 0 0,0 0 0,0 0 0,0 0 0,1 0 0,-1 0 0,3 1 0,4 3 0,1 0 0,0 0 0,0-1 0,1 0 0,-1-1 0,15 4 0,-5-3 0,-1-1 0,35 1 0,-47-4 0,0 0 0,1 0 0,-1-1 0,0 0 0,0 0 0,0 0 0,0-1 0,0 0 0,0 0 0,-1 0 0,1-1 0,8-5 0,-12 7 0,-1 0 0,0 1 0,0-1 0,0 0 0,0 0 0,0 0 0,0 0 0,0 0 0,0 0 0,0 0 0,0-1 0,-1 1 0,1 0 0,0 0 0,-1-1 0,1 1 0,-1 0 0,1-1 0,-1 1 0,0 0 0,0-1 0,1 1 0,-1-1 0,0 1 0,0 0 0,0-1 0,-1 1 0,1-1 0,0 1 0,0 0 0,-1-1 0,1 1 0,-1 0 0,1-1 0,-1 1 0,0 0 0,1 0 0,-1-1 0,0 1 0,0 0 0,0 0 0,0 0 0,0 0 0,0 0 0,0 0 0,-2-1 0,-3-3 0,0 1 0,-1 0 0,1 0 0,-1 0 0,0 1 0,0 0 0,-10-3 0,1 3 0,0 0 0,0 1 0,0 1 0,-1 0 0,1 2 0,0-1 0,0 2 0,-1 0 0,1 2 0,0-1 0,1 2 0,-1 0 0,1 1 0,0 0 0,0 1 0,1 1 0,0 0 0,0 1 0,-24 21 0,35-27 0,0 0 0,0 0 0,0 1 0,0-1 0,0 1 0,0 0 0,1 0 0,0 0 0,-3 8 0,4-11 0,1 1 0,0-1 0,0 1 0,-1-1 0,1 1 0,0-1 0,0 1 0,1-1 0,-1 1 0,0-1 0,0 1 0,1-1 0,-1 1 0,1-1 0,-1 1 0,1-1 0,0 1 0,-1-1 0,1 0 0,0 0 0,0 1 0,0-1 0,0 0 0,0 0 0,0 0 0,1 0 0,-1 0 0,0 0 0,0 0 0,1 0 0,1 0 0,7 4 0,1 0 0,-1-1 0,1-1 0,0 0 0,1 0 0,-1-1 0,0 0 0,18 0 0,5-2 0,54-5 0,-71 3 0,-1-1 0,1 0 0,-1-1 0,0-1 0,27-13 0,-38 16 0,0-1 0,0 0 0,0 0 0,0-1 0,-1 1 0,1-1 0,-1 0 0,7-10 0,-9 12 0,0-1 0,-1 1 0,1-1 0,-1 0 0,0 0 0,0 0 0,0 0 0,0 0 0,-1 0 0,1 0 0,-1 0 0,1 0 0,-1 0 0,0 0 0,-1 0 0,1 0 0,0 0 0,-2-3 0,1 3 0,0 0 0,0 0 0,0 1 0,0-1 0,-1 0 0,1 1 0,-1-1 0,0 1 0,1 0 0,-1-1 0,0 1 0,-1 0 0,1 0 0,0 1 0,-1-1 0,1 0 0,-1 1 0,1-1 0,-1 1 0,0 0 0,1 0 0,-7-2 0,-4 0 0,0 1 0,-1 0 0,-22-1 0,32 3 0,-26-1 0,0 2 0,0 0 0,0 2 0,0 2 0,1 0 0,-1 2 0,1 2 0,1 0 0,0 2 0,0 1 0,-43 25 0,68-35 0,-1 1 0,1-1 0,0 0 0,0 1 0,1 0 0,-1 0 0,0-1 0,1 2 0,0-1 0,-1 0 0,-1 5 0,3-7 0,1 0 0,0 0 0,0 0 0,-1 0 0,1 0 0,0-1 0,0 1 0,0 0 0,0 0 0,0 0 0,0 0 0,1 0 0,-1 0 0,0-1 0,0 1 0,1 0 0,-1 0 0,0 0 0,1 0 0,0 0 0,0 1 0,0-1 0,1 1 0,-1-1 0,1 0 0,-1 0 0,1 0 0,0 0 0,-1 0 0,1 0 0,0 0 0,0 0 0,3 0 0,15 4 0,0-1 0,1 0 0,-1-2 0,1 0 0,23-2 0,105-13 0,-63-4 0,-78 14 0,0 1 0,-1-1 0,1 0 0,-1 0 0,0-1 0,0 0 0,0-1 0,10-7 0,-16 10 0,1 1 0,-1 0 0,0 0 0,1-1 0,-1 1 0,0-1 0,0 1 0,0-1 0,0 0 0,0 1 0,-1-1 0,1 0 0,0 0 0,-1 1 0,1-1 0,-1 0 0,0 0 0,0 0 0,1 0 0,-1 0 0,0 1 0,-1-1 0,1 0 0,0 0 0,0 0 0,-1 0 0,1 1 0,-1-1 0,0 0 0,0 0 0,1 1 0,-1-1 0,0 0 0,0 1 0,0-1 0,-1 1 0,-1-3 0,-2-1 0,-1 0 0,0 0 0,0 0 0,0 0 0,0 1 0,-1 0 0,1 1 0,-9-4 0,-11-2 0,-1 1 0,1 1 0,-1 1 0,-1 1 0,-37-1 0,25 5 0,0 1 0,1 2 0,-45 8 0,46-1 0,36-9 0,0 1 0,0 0 0,1-1 0,-1 1 0,0 0 0,1 0 0,-1 0 0,0 0 0,1 0 0,-1 0 0,1 0 0,0 0 0,-1 1 0,1-1 0,0 1 0,-2 1 0,3-2 0,0 0 0,0 0 0,0-1 0,0 1 0,0 0 0,0 0 0,1-1 0,-1 1 0,0 0 0,0 0 0,0-1 0,1 1 0,-1 0 0,0-1 0,1 1 0,-1 0 0,1-1 0,-1 1 0,0-1 0,1 1 0,-1-1 0,1 1 0,0-1 0,-1 1 0,1-1 0,-1 1 0,1-1 0,0 0 0,-1 1 0,1-1 0,0 0 0,0 1 0,-1-1 0,1 0 0,1 0 0,31 9 0,-32-8 0,75 9 0,0-3 0,130-4 0,-189-3 0,4-1 0,116-3 0,-115 2 0,-1-1 0,0-1 0,0 0 0,24-9 0,-43 12 0,0 0 0,0 0 0,0 1 0,1-1 0,-1-1 0,0 1 0,0 0 0,-1 0 0,1-1 0,0 1 0,0-1 0,-1 0 0,1 1 0,-1-1 0,1 0 0,-1 0 0,0 0 0,0 0 0,1 0 0,-2 0 0,2-3 0,-2 3 0,0 1 0,0-1 0,0 1 0,0-1 0,-1 0 0,1 1 0,-1-1 0,1 1 0,-1-1 0,1 1 0,-1-1 0,0 1 0,0-1 0,0 1 0,0 0 0,0-1 0,0 1 0,0 0 0,0 0 0,0 0 0,-1 0 0,1 0 0,0 0 0,-1 0 0,1 0 0,-1 1 0,1-1 0,-1 1 0,-2-2 0,-5-1 0,0 0 0,-1 0 0,1 1 0,-1 0 0,1 0 0,-1 1 0,1 0 0,-1 1 0,0 0 0,1 1 0,-1 0 0,0 1 0,1-1 0,-1 2 0,1-1 0,0 2 0,0-1 0,0 1 0,-9 5 0,17-8 0,0-1 0,0 1 0,0-1 0,1 1 0,-1 0 0,0 0 0,0-1 0,0 1 0,1 0 0,-1 0 0,0 0 0,1 0 0,-1 0 0,0 0 0,1 0 0,-1 0 0,1 0 0,0 0 0,-1 0 0,1 0 0,0 0 0,0 1 0,0-1 0,0 0 0,0 0 0,0 0 0,0 0 0,0 2 0,1-1 0,0 0 0,0 0 0,0 0 0,1 0 0,-1-1 0,0 1 0,1 0 0,-1 0 0,1-1 0,0 1 0,0-1 0,-1 1 0,4 0 0,3 3 0,1 0 0,0 0 0,0-1 0,0-1 0,15 5 0,-22-8 0,0 1 0,1-1 0,-1 1 0,0-1 0,1 0 0,-1 0 0,0 0 0,1 0 0,-1-1 0,0 1 0,1-1 0,-1 1 0,0-1 0,0 0 0,5-1 0,-7 1 0,0 1 0,0 0 0,1-1 0,-1 1 0,0 0 0,1 0 0,-1-1 0,0 1 0,0 0 0,0-1 0,0 1 0,1-1 0,-1 1 0,0 0 0,0-1 0,0 1 0,0-1 0,0 1 0,0 0 0,0-1 0,0 1 0,0-1 0,0 1 0,0 0 0,0-1 0,0 1 0,0 0 0,0-1 0,-1 1 0,1-1 0,0 1 0,-1-2 0,-1 0 0,1 0 0,0 1 0,-1-1 0,1 1 0,-1-1 0,0 1 0,1 0 0,-1-1 0,-2 0 0,-20-11 0,0 2 0,-1 0 0,0 2 0,0 1 0,-1 0 0,-45-5 0,45 13 0,26 0 0,0 0 0,0 0 0,-1 0 0,1 0 0,0 0 0,0 1 0,0-1 0,0 0 0,0 0 0,-1 0 0,1 1 0,0-1 0,0 0 0,0 0 0,0 0 0,0 1 0,0-1 0,0 0 0,0 0 0,0 1 0,0-1 0,0 0 0,0 0 0,0 0 0,0 1 0,0-1 0,0 0 0,0 0 0,0 1 0,0-1 0,0 0 0,0 0 0,0 0 0,0 1 0,0-1 0,0 0 0,0 0 0,1 0 0,-1 1 0,0-1 0,0 0 0,0 0 0,0 0 0,1 0 0,-1 1 0,0-1 0,4 4 0,0-1 0,1 0 0,-1 0 0,1 0 0,-1 0 0,11 4 0,19 7 0,1-1 0,1-2 0,0-1 0,1-2 0,37 3 0,-48-14 0,-25 3 0,-1 0 0,1 0 0,-1 0 0,1-1 0,-1 1 0,1 0 0,-1-1 0,0 1 0,1 0 0,-1-1 0,1 1 0,-1 0 0,0-1 0,1 1 0,-1 0 0,0-1 0,0 1 0,1-1 0,-1 1 0,0-1 0,0 1 0,0-1 0,0 1 0,1-1 0,-1 1 0,0-1 0,0 0 0,-1-1 0,0 0 0,0 0 0,1 0 0,-1 0 0,-1 1 0,1-1 0,0 0 0,0 0 0,-1 1 0,1-1 0,-1 1 0,1-1 0,-1 1 0,0 0 0,1 0 0,-1-1 0,0 1 0,0 0 0,-2 0 0,-40-20 0,-67-22 0,9 4 0,98 36 0,9 3 0,23 4 0,38 10 0,-28-4 0,-11-3 0,1-1 0,-1 0 0,38 1 0,-65-7 0,1 0 0,0 0 0,-1 0 0,1 0 0,-1 0 0,1 0 0,0 0 0,-1 0 0,1 0 0,-1 0 0,1-1 0,0 1 0,-1 0 0,1 0 0,-1 0 0,1-1 0,-1 1 0,1 0 0,-1-1 0,1 1 0,-1 0 0,1-1 0,-1 1 0,1-1 0,0 0 0,-6-11 0,-21-13 0,9 14 0,0 1 0,-1 1 0,0 0 0,0 1 0,-37-10 0,19 9 0,0 1 0,-47-3 0,42 12 0,41-1 0,-1 0 0,1 0 0,0 0 0,0 0 0,-1 0 0,1 0 0,0 0 0,-1 0 0,1 0 0,0 0 0,0 0 0,-1 1 0,1-1 0,0 0 0,0 0 0,-1 0 0,1 0 0,0 0 0,0 1 0,0-1 0,-1 0 0,1 0 0,0 0 0,0 1 0,0-1 0,0 0 0,-1 0 0,1 1 0,0-1 0,0 0 0,0 0 0,0 1 0,0-1 0,0 0 0,0 1 0,16 12 0,10-1 0,46 14 0,11 5 0,-83-31 0,0 0 0,0 0 0,0 0 0,0 0 0,0 0 0,-1 0 0,1 0 0,0 0 0,0 0 0,0 0 0,0 0 0,0 0 0,0 0 0,0 0 0,0 0 0,0 0 0,0 0 0,0 0 0,0 0 0,-1 0 0,1 0 0,0 0 0,0 0 0,0 0 0,0 0 0,0 0 0,0 0 0,0 0 0,0 0 0,0 0 0,0 0 0,0 0 0,0 0 0,0 1 0,0-1 0,0 0 0,0 0 0,0 0 0,0 0 0,0 0 0,0 0 0,0 0 0,0 0 0,0 0 0,0 0 0,0 0 0,0 0 0,0 1 0,0-1 0,0 0 0,0 0 0,0 0 0,-15 0 0,-20-1 0,4-2 0,-21-3 0,0 2 0,-86 5 0,131 0 0,0 0 0,0 1 0,0-1 0,1 1 0,-1 1 0,-11 4 0,16-6 0,0 0 0,1 0 0,-1 0 0,1 0 0,-1 0 0,1 0 0,0 0 0,-1 0 0,1 1 0,0-1 0,0 0 0,0 1 0,0-1 0,0 1 0,0-1 0,1 1 0,-1 0 0,0-1 0,1 1 0,-1 0 0,1-1 0,-1 1 0,1 0 0,0 0 0,0-1 0,0 1 0,0 0 0,0 0 0,0-1 0,1 1 0,0 3 0,1 1 0,1-1 0,0 1 0,0 0 0,0-1 0,1 0 0,0 0 0,0 0 0,0-1 0,0 1 0,1-1 0,0 0 0,8 5 0,10 7 0,36 17 0,-55-31 0,130 57 0,-82-38 0,-50-20 0,-1-1 0,1 1 0,-1-1 0,0 1 0,1-1 0,-1 1 0,0 0 0,1 0 0,-1-1 0,0 1 0,0 0 0,0 0 0,0 0 0,0 0 0,0 1 0,0-1 0,1 2 0,-2-2 0,-1 0 0,1 0 0,-1 0 0,0 0 0,1 0 0,-1 0 0,0 0 0,0 0 0,0-1 0,1 1 0,-1 0 0,0-1 0,0 1 0,0 0 0,0-1 0,0 1 0,0-1 0,0 0 0,-1 1 0,1-1 0,0 0 0,0 0 0,0 1 0,0-1 0,-2 0 0,-164 33 0,-175 13 0,157-24 0,217-25 0,52 4 0,-17 0 0,366-3 0,-408 4 0,-25-2 0,0 0 0,0 0 0,0 0 0,0 0 0,0 0 0,0 1 0,0-1 0,0 0 0,0 0 0,0 0 0,0 0 0,0 1 0,0-1 0,0 0 0,0 0 0,0 0 0,0 0 0,0 0 0,0 1 0,0-1 0,0 0 0,0 0 0,0 0 0,0 0 0,0 0 0,0 1 0,0-1 0,0 0 0,0 0 0,0 0 0,-1 0 0,1 0 0,0 0 0,0 0 0,0 1 0,0-1 0,0 0 0,0 0 0,-1 0 0,1 0 0,0 0 0,0 0 0,0 0 0,0 0 0,0 0 0,-1 0 0,1 0 0,0 0 0,0 0 0,0 0 0,0 0 0,0 0 0,-1 0 0,1 0 0,0 0 0,0 0 0,0 0 0,0 0 0,0 0 0,-1 0 0,-50 13 0,-799 188 0,533-120 0,260-66 0,49-10 0,14-2 0,22 1 0,1-2 0,-1-1 0,48-4 0,-8-1 0,650-32 0,-686 33 0,-40 4 0,-55 6 0,-668 18 0,798-29 0,76-13 0,-55 5 0,16 0 0,37-4 0,140-35 0,-250 41 0,-31 10 0,0 0 0,1-1 0,-1 1 0,0 0 0,0 0 0,0 0 0,1 0 0,-1 0 0,0 0 0,0 0 0,0 0 0,0-1 0,1 1 0,-1 0 0,0 0 0,0 0 0,0 0 0,0-1 0,0 1 0,1 0 0,-1 0 0,0 0 0,0 0 0,0-1 0,0 1 0,0 0 0,0 0 0,0-1 0,0 1 0,0 0 0,0 0 0,0 0 0,0-1 0,0 1 0,0 0 0,0 0 0,0-1 0,0 1 0,0 0 0,0 0 0,0 0 0,0-1 0,0 1 0,0 0 0,-1 0 0,1 0 0,0 0 0,0-1 0,0 1 0,0 0 0,0 0 0,-1 0 0,1 0 0,0-1 0,0 1 0,0 0 0,0 0 0,-1 0 0,-5-3 0,-1 1 0,0 0 0,1 0 0,-1 1 0,0 0 0,0 0 0,1 0 0,-14 1 0,-1-1 0,-315-2 0,-60-5 0,361 4 0,36 4 0,-1 0 0,0 0 0,0 0 0,0 0 0,0-1 0,0 1 0,1 0 0,-1 0 0,0 0 0,0 0 0,0 0 0,0-1 0,0 1 0,0 0 0,1 0 0,-1 0 0,0 0 0,0-1 0,0 1 0,0 0 0,0 0 0,0 0 0,0-1 0,0 1 0,0 0 0,0 0 0,0 0 0,0-1 0,0 1 0,0 0 0,0 0 0,0 0 0,0-1 0,0 1 0,0 0 0,0 0 0,-1 0 0,1 0 0,0-1 0,0 1 0,0 0 0,0 0 0,0 0 0,0 0 0,0-1 0,-1 1 0,1 0 0,0 0 0,0 0 0,0 0 0,0 0 0,-1 0 0,1 0 0,0 0 0,0 0 0,0-1 0,-1 1 0,1 0 0,0 0 0,0 0 0,0 0 0,-1 0 0,21-8 0,63-15 0,2 4 0,121-12 0,-140 22 0,170-24 0,-211 28 0,-26 5 0,1-1 0,0 1 0,0 0 0,0 0 0,0 0 0,0 0 0,0 0 0,0 0 0,0 0 0,0 0 0,0 0 0,0 0 0,0 0 0,0-1 0,-1 1 0,1 0 0,0 0 0,0 0 0,0 0 0,0 0 0,0 0 0,0 0 0,0 0 0,0-1 0,0 1 0,0 0 0,0 0 0,0 0 0,0 0 0,0 0 0,0 0 0,0 0 0,0 0 0,1-1 0,-1 1 0,0 0 0,0 0 0,0 0 0,0 0 0,0 0 0,0 0 0,0 0 0,0 0 0,0 0 0,0 0 0,0 0 0,0-1 0,0 1 0,1 0 0,-1 0 0,0 0 0,0 0 0,0 0 0,0 0 0,0 0 0,0 0 0,0 0 0,0 0 0,1 0 0,-1 0 0,0 0 0,0 0 0,0 0 0,0 0 0,0 0 0,0 0 0,0 0 0,0 0 0,1 0 0,-40-3 0,-77 6 0,-162 25 0,239-20 0,37-6 0,8-1 0,16 1 0,66-8 0,167-33 0,-196 28 0,-9 0 0,-42 6 0,-15 2 0,-20-1 0,-183 3 0,118 3 0,-104-11 0,159 2 0,23 0 0,14 6 0,0 1 0,0 0 0,0 0 0,0-1 0,0 1 0,0 0 0,0-1 0,0 1 0,0 0 0,0-1 0,0 1 0,0 0 0,0-1 0,0 1 0,0 0 0,0 0 0,0-1 0,0 1 0,1 0 0,-1-1 0,0 1 0,0 0 0,0 0 0,0-1 0,1 1 0,-1 0 0,0 0 0,0 0 0,0-1 0,1 1 0,-1 0 0,0 0 0,1 0 0,-1-1 0,0 1 0,0 0 0,1 0 0,-1 0 0,0 0 0,1 0 0,24-12 0,0 1 0,1 1 0,37-9 0,-16 5 0,-25 8 0,-10 3 0,0-1 0,-1 0 0,13-6 0,-24 9 0,0 1 0,-1 0 0,1 0 0,0 0 0,0 0 0,0 0 0,0 0 0,-1 0 0,1 0 0,0 0 0,0 0 0,0 0 0,0-1 0,0 1 0,-1 0 0,1 0 0,0 0 0,0 0 0,0 0 0,0-1 0,0 1 0,0 0 0,0 0 0,-1 0 0,1 0 0,0-1 0,0 1 0,0 0 0,0 0 0,0 0 0,0 0 0,0-1 0,0 1 0,0 0 0,0 0 0,0 0 0,0-1 0,0 1 0,0 0 0,0 0 0,0 0 0,1-1 0,-1 1 0,0 0 0,0 0 0,0 0 0,0 0 0,0 0 0,0-1 0,0 1 0,1 0 0,-1 0 0,0 0 0,0 0 0,0 0 0,0 0 0,0-1 0,1 1 0,-1 0 0,0 0 0,0 0 0,-18-2 0,-41 6 0,47-2 0,0-1 0,0 0 0,-1-1 0,1 0 0,-22-3 0,61-7 0,52-6 0,88-21 0,-152 31 0,-34 5 0,-258 29 0,88-7 0,160-20 0,52-11 0,142-39 0,214-35 0,-627 130 0,-57 9 0,487-78 0,255-22 0,-388 45 0,-37 3 0,-14 2 0,-22 5 0,-99 20 0,-200 23 0,282-48 0,-97 12 0,119-14 0,30-2 0,34-2 0,255-24 0,87-2 0,-346 29 0,-32 0 0,-13 2 0,-18 2 0,-642 136 0,577-127 0,78-14 0,10-2 0,44-6 0,10-2 0,566-65 0,-598 74 0,-31 3 0,-41 5 0,48-7 0,-390 71 0,161-28 0,188-35 0,35-6 0,12-2 0,18-2 0,49-9 0,137-40 0,-101 21 0,15 1 0,117-33 0,-221 52 0,-20 8 0,1 1 0,-1-1 0,1 1 0,-1-1 0,1 1 0,-1-1 0,0 1 0,1-1 0,-1 1 0,1 0 0,-1-1 0,0 1 0,1 0 0,-1 0 0,0-1 0,0 1 0,1 0 0,-1 0 0,0 0 0,1 0 0,-1 0 0,0 0 0,0 0 0,1 0 0,-2 1 0,-48-3 0,0 3 0,0 2 0,-74 14 0,34-5 0,67-12 0,32-7 0,37-12 0,223-63 0,-155 49 0,-147 46 0,1 1 0,-52 31 0,55-29 0,19-10 0,-1-1 0,0 1 0,0 1 0,0 0 0,1 0 0,-17 18 0,26-25 0,1 0 0,0 0 0,0 0 0,0 0 0,-1 0 0,1 0 0,0 1 0,0-1 0,0 0 0,0 0 0,0 0 0,-1 0 0,1 0 0,0 1 0,0-1 0,0 0 0,0 0 0,0 0 0,0 1 0,0-1 0,0 0 0,-1 0 0,1 0 0,0 1 0,0-1 0,0 0 0,0 0 0,0 0 0,0 1 0,0-1 0,0 0 0,0 0 0,0 0 0,1 1 0,-1-1 0,0 0 0,0 0 0,0 0 0,0 1 0,0-1 0,0 0 0,0 0 0,1 1 0,10-2 0,15-7 0,-21 6 0,24-9 0,-22 11 0,-18 9 0,5-6 0,-1-1 0,1 0 0,-1 0 0,0 0 0,1-1 0,-1 0 0,0 0 0,0 0 0,0-1 0,0 0 0,1-1 0,-1 1 0,-13-4 0,25 4 0,1-1 0,0 1 0,-1-1 0,1 0 0,-1 0 0,1-1 0,5-2 0,-11 4 0,0 0 0,1 0 0,-1 0 0,0 0 0,0 0 0,0 0 0,0 0 0,0 0 0,0 0 0,0 0 0,0-1 0,0 1 0,1 0 0,-1 0 0,0 0 0,0 0 0,0 0 0,0 0 0,0 0 0,0 0 0,0 0 0,0-1 0,0 1 0,0 0 0,0 0 0,0 0 0,0 0 0,0 0 0,0 0 0,0 0 0,0-1 0,0 1 0,0 0 0,0 0 0,0 0 0,0 0 0,0 0 0,0 0 0,0 0 0,0-1 0,0 1 0,0 0 0,0 0 0,0 0 0,0 0 0,0 0 0,-1 0 0,1 0 0,0 0 0,0 0 0,0 0 0,0-1 0,0 1 0,0 0 0,0 0 0,-10-3 0,-11 0 0,19 3 0,1 0 0,0 0 0,0 0 0,0 0 0,0 0 0,0 0 0,-1 0 0,1 0 0,0 1 0,0-1 0,0 0 0,0 1 0,0-1 0,0 1 0,0-1 0,0 1 0,0-1 0,0 1 0,0 0 0,0-1 0,1 1 0,-1 0 0,0 0 0,0 0 0,1 0 0,-1 0 0,0 0 0,1 0 0,-1 0 0,1 0 0,-1 0 0,1 0 0,0 0 0,-1 0 0,1 0 0,0 0 0,0 0 0,0 0 0,0 1 0,0-1 0,0 0 0,0 0 0,0 0 0,0 0 0,1 0 0,-1 0 0,0 0 0,1 0 0,-1 0 0,1 1 0,-1-1 0,1-1 0,1 3 0,1 3 0,1 0 0,0 0 0,0 0 0,1-1 0,0 1 0,0-1 0,7 5 0,-5-5 0,0 0 0,0 0 0,1-1 0,0 0 0,0 0 0,0-1 0,1 0 0,-1-1 0,1 1 0,-1-2 0,12 2 0,-20-3 0,0 0 0,0 0 0,0 0 0,0 1 0,0-1 0,0 0 0,1 0 0,-1 0 0,0 0 0,0 0 0,0 0 0,0 0 0,1 0 0,-1 0 0,0 0 0,0 0 0,0 0 0,0 0 0,1 0 0,-1 0 0,0 0 0,0 0 0,0 0 0,0 0 0,1 0 0,-1 0 0,0 0 0,0 0 0,0 0 0,0 0 0,1 0 0,-1 0 0,0 0 0,0-1 0,0 1 0,0 0 0,0 0 0,0 0 0,1 0 0,-1 0 0,0 0 0,0-1 0,0 1 0,0 0 0,0 0 0,0 0 0,0 0 0,0 0 0,0-1 0,0 1 0,0 0 0,0 0 0,0 0 0,0 0 0,0-1 0,0 1 0,0 0 0,0 0 0,-12-9 0,-20-6 0,4 5 0,16 4 0,0 2 0,-1-1 0,0 2 0,0 0 0,-19-2 0,31 4 0,0 1 0,0 0 0,0 0 0,0 0 0,0 0 0,0 0 0,0 1 0,0-1 0,0 0 0,0 0 0,0 0 0,0 1 0,0-1 0,0 1 0,1-1 0,-1 1 0,0-1 0,0 1 0,0-1 0,1 1 0,-1 0 0,0-1 0,1 1 0,-1 0 0,0-1 0,1 1 0,-1 0 0,1 0 0,-1 1 0,0 0 0,1 1 0,0-1 0,0 0 0,0 1 0,0-1 0,0 0 0,0 1 0,1-1 0,-1 0 0,1 1 0,1 3 0,2 4 0,0-1 0,1 1 0,0-1 0,10 13 0,-12-18 0,0-1 0,0 0 0,0 0 0,0 0 0,1 0 0,0 0 0,4 2 0,-8-5 0,0 0 0,0 0 0,1 1 0,-1-1 0,0 0 0,1 0 0,-1 0 0,0 0 0,0 0 0,1 0 0,-1 0 0,0 0 0,1 0 0,-1 0 0,0 0 0,0 0 0,1 0 0,-1 0 0,0 0 0,1 0 0,-1 0 0,0 0 0,0 0 0,1 0 0,-1 0 0,0 0 0,0-1 0,1 1 0,-1 0 0,0 0 0,0 0 0,1 0 0,-1-1 0,0 1 0,0 0 0,0 0 0,1-1 0,-1-1 0,0 1 0,1-1 0,-1 0 0,0 0 0,0 1 0,0-1 0,-1 0 0,1 0 0,0 1 0,-1-1 0,0-3 0,-6-16 0,-1 0 0,-1 1 0,0-1 0,-2 2 0,0-1 0,-1 1 0,-1 1 0,-1 1 0,-25-27 0,22 33 0,17 19 0,23 28 0,8 3 0,1-2 0,1-2 0,2-1 0,2-1 0,67 46 0,-84-71 0,-20-8 0,0 0 0,1 0 0,-1 0 0,0 0 0,0 0 0,1 0 0,-1 0 0,0 0 0,0 0 0,1 0 0,-1-1 0,0 1 0,0 0 0,0 0 0,1 0 0,-1 0 0,0 0 0,0 0 0,0-1 0,1 1 0,-1 0 0,0 0 0,0 0 0,0-1 0,0 1 0,0 0 0,1 0 0,-1 0 0,0-1 0,0 1 0,0 0 0,0 0 0,0-1 0,0 1 0,0 0 0,0 0 0,0 0 0,0-1 0,0 1 0,0-3 0,-1 0 0,0 0 0,0 0 0,0 0 0,0 0 0,-1 0 0,1 0 0,-1 1 0,-3-6 0,-52-70 0,-76-79 0,132 155 0,-27-24 0,27 26 0,1-1 0,0 1 0,-1 0 0,1-1 0,-1 1 0,1 0 0,-1-1 0,1 1 0,-1 0 0,1-1 0,-1 1 0,1 0 0,-1 0 0,1 0 0,-1-1 0,1 1 0,-1 0 0,0 0 0,1 0 0,-1 0 0,1 0 0,-1 0 0,1 0 0,-1 0 0,0 0 0,1 1 0,-1-1 0,1 0 0,-1 0 0,1 0 0,-1 1 0,1-1 0,-1 0 0,1 0 0,-1 1 0,1-1 0,-1 1 0,1-1 0,0 0 0,-1 1 0,1-1 0,-1 1 0,1-1 0,0 1 0,0-1 0,-1 1 0,1-1 0,0 1 0,0-1 0,-1 1 0,1-1 0,0 1 0,0 0 0,0 0 0,-1 5 0,1 0 0,0 0 0,0 0 0,1 0 0,-1 0 0,1 0 0,1 0 0,-1 0 0,1 0 0,0 0 0,0-1 0,5 9 0,6 10 0,22 31 0,-18-29 0,1-1 0,2-1 0,44 44 0,-63-67 0,0 0 0,0 0 0,0 0 0,1 0 0,-1 0 0,0 0 0,1 0 0,-1 0 0,0-1 0,1 1 0,-1-1 0,1 1 0,-1-1 0,3 1 0,-4-1 0,1-1 0,-1 1 0,0 0 0,0-1 0,1 1 0,-1 0 0,0-1 0,0 1 0,0-1 0,1 1 0,-1 0 0,0-1 0,0 1 0,0-1 0,0 1 0,0 0 0,0-1 0,0 1 0,0-1 0,0 1 0,0-1 0,0 1 0,0-1 0,0 1 0,-1 0 0,1-1 0,0 1 0,0-1 0,0 1 0,-1-1 0,-21-44 0,-42-48 0,-18-27 0,163 242 0,-60-81 0,-15-29 0,0-1 0,0 0 0,1 0 0,11 13 0,-16-30 0,-4-5 0,-4-15 0,-2 1 0,0 0 0,-2 0 0,-13-23 0,55 122 0,-26-64 0,8 18 0,2-1 0,0 0 0,2-2 0,25 29 0,-34-49 0,-9-12 0,-10-13 0,7 19 0,-1-1 0,1 1 0,-1 0 0,0 0 0,1 0 0,-1 1 0,0-1 0,0 1 0,1 0 0,-1 0 0,0 0 0,0 1 0,1-1 0,-1 1 0,0 0 0,-5 2 0,-10 0 0,14-2 0,-28 2 0,32-3 0,0 1 0,-1-1 0,1 0 0,0 0 0,0 0 0,-1 0 0,1 0 0,0-1 0,-1 1 0,1 0 0,0-1 0,0 1 0,0-1 0,-1 1 0,1-1 0,0 1 0,0-1 0,-2-1 0,5-8 0,0 4 0,-12 2 0,-7 1 0,1 2 0,-29 0 0,35 1 0,48 1 0,-29-1 0,-35 0 0,-8 1 0,21 1 0,-1-2 0,1 0 0,-1-1 0,-21-3 0,35 4 0,0 0 0,-1 0 0,1 0 0,0 0 0,0 0 0,-1 0 0,1-1 0,0 1 0,0 0 0,-1 0 0,1 0 0,0 0 0,-1 0 0,1 0 0,0-1 0,0 1 0,0 0 0,-1 0 0,1 0 0,0-1 0,0 1 0,0 0 0,-1 0 0,1-1 0,0 1 0,0 0 0,0 0 0,0-1 0,0 1 0,0 0 0,0 0 0,0-1 0,0 1 0,0 0 0,-1-1 0,1 1 0,1 0 0,-1 0 0,0-1 0,0 1 0,0 0 0,0-1 0,0 1 0,0 0 0,0 0 0,0-1 0,0 1 0,0 0 0,1 0 0,-1-1 0,0 1 0,0 0 0,0 0 0,0-1 0,1 1 0,-1 0 0,0 0 0,0 0 0,1 0 0,-1-1 0,0 1 0,0 0 0,1 0 0,-1 0 0,0 0 0,0 0 0,1 0 0,20-12 0,69-24 0,-15 7 0,-73 29 0,0-1 0,0 0 0,0 0 0,0 0 0,0 0 0,0-1 0,-1 1 0,1 0 0,3-4 0,-5 5 0,0-1 0,0 1 0,0 0 0,0-1 0,0 1 0,1 0 0,-1-1 0,0 1 0,0 0 0,0-1 0,0 1 0,0 0 0,0-1 0,0 1 0,0-1 0,0 1 0,0 0 0,0-1 0,0 1 0,0 0 0,-1-1 0,1 1 0,0 0 0,0-1 0,0 1 0,0 0 0,-1-1 0,1 1 0,0 0 0,0 0 0,-1-1 0,1 1 0,0 0 0,-1-1 0,-4-2 0,0 0 0,-1 1 0,1 0 0,-1 0 0,0 0 0,-8-2 0,-446-88 0,33 8 0,412 80 0,-4 0 0,1-1 0,0 0 0,0-1 0,-22-12 0,39 18 0,0-1 0,0 1 0,0 0 0,0-1 0,0 1 0,0 0 0,1-1 0,-1 0 0,0 1 0,0-1 0,0 1 0,1-1 0,-1 0 0,0 1 0,1-1 0,-1 0 0,1 0 0,-1 0 0,1 0 0,-1 1 0,1-1 0,-1 0 0,1 0 0,0 0 0,0 0 0,-1 0 0,1 0 0,0 0 0,0 0 0,0 0 0,0 0 0,0 0 0,0 0 0,0 0 0,0 0 0,1 0 0,-1 0 0,0 0 0,1 0 0,-1 1 0,0-1 0,1 0 0,-1 0 0,1 0 0,-1 0 0,1 1 0,0-1 0,1-1 0,3-2 0,0 0 0,0 0 0,0 0 0,1 1 0,0 0 0,7-4 0,25-8 0,0 2 0,69-15 0,86-5 0,-59 11 0,-257 51 0,91-20 0,1 1 0,1 1 0,-30 15 0,58-25 0,1 0 0,-1 0 0,0 0 0,0 0 0,1 0 0,-1 0 0,1 0 0,-1 0 0,1 1 0,-1-1 0,1 1 0,0-1 0,0 1 0,0-1 0,0 1 0,0 0 0,0 0 0,-1 3 0,2-4 0,0 0 0,0 0 0,0 0 0,1 0 0,-1 1 0,0-1 0,1 0 0,-1 0 0,1 0 0,-1 0 0,1 0 0,-1 0 0,1 0 0,0-1 0,0 1 0,-1 0 0,1 0 0,0 0 0,0-1 0,0 1 0,0 0 0,0-1 0,1 1 0,7 4 0,0-1 0,1 0 0,-1-1 0,1 0 0,0 0 0,11 0 0,62 6 0,124-2 0,-15-3 0,-191-4 0,0 0 0,0 0 0,0 0 0,0 0 0,0 0 0,0 0 0,0 0 0,0 0 0,0 0 0,0 1 0,0-1 0,0 0 0,0 1 0,0-1 0,0 1 0,-1-1 0,1 1 0,1 0 0,-13 8 0,-36 6 0,43-14 0,-76 23-1365,47-14-5461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8.823"/>
    </inkml:context>
    <inkml:brush xml:id="br0">
      <inkml:brushProperty name="width" value="0.05" units="cm"/>
      <inkml:brushProperty name="height" value="0.05" units="cm"/>
      <inkml:brushProperty name="color" value="#FFFFFF"/>
    </inkml:brush>
  </inkml:definitions>
  <inkml:trace contextRef="#ctx0" brushRef="#br0">0 27 24575,'2'0'0,"1"2"0,0 3 0,-1 5 0,-1 3 0,0 3 0,2-3 0,4-6 0,4-8 0,3-11 0,9-11 0,2-6 0,-3 1-8191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9.211"/>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13.815"/>
    </inkml:context>
    <inkml:brush xml:id="br0">
      <inkml:brushProperty name="width" value="0.05" units="cm"/>
      <inkml:brushProperty name="height" value="0.05" units="cm"/>
      <inkml:brushProperty name="color" value="#FFFFFF"/>
    </inkml:brush>
  </inkml:definitions>
  <inkml:trace contextRef="#ctx0" brushRef="#br0">354 0 24575,'1'0'0,"0"1"0,0-1 0,0 0 0,0 0 0,0 0 0,-1 1 0,1-1 0,0 0 0,0 1 0,0-1 0,-1 1 0,1-1 0,0 1 0,-1 0 0,1-1 0,0 1 0,-1-1 0,1 1 0,-1 0 0,1 0 0,-1-1 0,1 1 0,-1 0 0,0 0 0,1 0 0,-1-1 0,0 1 0,1 0 0,-1 0 0,0 0 0,0 0 0,0 1 0,0 31 0,0-33 0,-3 25 0,-1 0 0,-2-1 0,0 1 0,-2-2 0,-12 29 0,-5 3 0,-33 51 0,44-81 0,-1 0 0,0-2 0,-2 0 0,-36 37 0,52-59 0,1 0 0,-1 0 0,0 0 0,0-1 0,0 1 0,0 0 0,0-1 0,1 1 0,-1-1 0,0 1 0,0-1 0,0 0 0,0 1 0,-1-1 0,1 0 0,0 0 0,-1 1 0,2-1 0,-1-1 0,1 1 0,-1 0 0,1 0 0,0-1 0,-1 1 0,1 0 0,0 0 0,-1-1 0,1 1 0,0 0 0,-1-1 0,1 1 0,0-1 0,0 1 0,-1 0 0,1-1 0,0 1 0,0-1 0,0 1 0,0-1 0,-1 1 0,1 0 0,0-1 0,0 1 0,0-1 0,3-39 0,8-12 0,3 0 0,2 1 0,2 0 0,3 2 0,49-89 0,-65 132 0,-2 7 0,-2 18 0,-7 31 0,-44 167 0,41-197 0,14-46 0,15-49 0,-11 33 0,2 1 0,2 0 0,2 1 0,25-50 0,-27 76 0,-12 15 0,-1-1 0,0 0 0,1 0 0,-1 0 0,0 0 0,1 1 0,-1-1 0,0 0 0,1 0 0,-1 0 0,0 1 0,0-1 0,1 0 0,-1 1 0,0-1 0,0 0 0,0 1 0,1-1 0,-1 0 0,0 1 0,0-1 0,0 0 0,0 1 0,0-1 0,0 0 0,1 1 0,-1-1 0,0 1 0,0-1 0,0 0 0,0 1 0,-1-1 0,1 0 0,0 1 0,0-1 0,0 1 0,0-1 0,0 0 0,0 1 0,0-1 0,-1 1 0,-3 20 0,0 0 0,-1 0 0,-2 0 0,-17 39 0,10-27 0,-73 166 0,71-175 0,16-25 0,0 1 0,-1-1 0,1 0 0,0 1 0,0-1 0,-1 1 0,1-1 0,0 1 0,0-1 0,0 0 0,0 1 0,0-1 0,0 1 0,0-1 0,0 0 0,0 1 0,0-1 0,0 1 0,0-1 0,0 0 0,0 1 0,1-1 0,-1 0 0,13-60 0,3 0 0,53-180 0,-58 216 0,-11 25 0,0-1 0,0 1 0,0 0 0,0 0 0,0 0 0,0 0 0,0 0 0,1 0 0,-1 0 0,0 0 0,0 0 0,0-1 0,0 1 0,0 0 0,0 0 0,0 0 0,0 0 0,0 0 0,0 0 0,0 0 0,0 0 0,0 0 0,0 0 0,1 0 0,-1 0 0,0 0 0,0-1 0,0 1 0,0 0 0,0 0 0,0 0 0,0 0 0,0 0 0,1 0 0,-1 0 0,0 0 0,0 0 0,0 0 0,0 0 0,0 0 0,0 0 0,0 0 0,0 0 0,1 0 0,-1 1 0,0-1 0,0 0 0,0 0 0,0 0 0,0 0 0,0 0 0,0 0 0,0 0 0,0 0 0,0 0 0,0 0 0,1 0 0,-1 0 0,0 0 0,0 1 0,0-1 0,0 0 0,0 0 0,0 0 0,0 0 0,0 0 0,2 12 0,-3 15 0,-1-18 0,0 1 0,0-1 0,-1 0 0,0 0 0,-1 0 0,0 0 0,-6 10 0,10-19 0,0 1 0,-1-1 0,1 1 0,0-1 0,0 1 0,-1-1 0,1 1 0,-1-1 0,1 1 0,0-1 0,-1 1 0,1-1 0,-1 0 0,1 1 0,-1-1 0,1 0 0,-1 1 0,0-1 0,1 0 0,-1 0 0,1 1 0,-1-1 0,0 0 0,1 0 0,-2 0 0,-5-11 0,1-26 0,6 37 0,-1-89 0,1 108 0,-1 1 0,-1 0 0,-1-1 0,0 0 0,-12 34 0,-41 90 0,41-111 0,-2 0 0,-1-1 0,-35 46 0,50-74 0,0 1 0,0 0 0,-1-1 0,1 1 0,-8 4 0,11-8 0,-1 0 0,1 1 0,0-1 0,-1 0 0,1 0 0,-1 0 0,1 1 0,0-1 0,-1 0 0,1 0 0,-1 0 0,1 0 0,-1 0 0,1 0 0,0 0 0,-1 0 0,1 0 0,-1 0 0,1 0 0,-1 0 0,1 0 0,-1 0 0,1-1 0,0 1 0,-1 0 0,0 0 0,1-1 0,-1 0 0,0 0 0,1 0 0,-1 0 0,1 0 0,-1 0 0,1 0 0,0 0 0,-1-1 0,1 1 0,0 0 0,0 0 0,0 0 0,0 0 0,0 0 0,0-2 0,1-11 0,0 1 0,1-1 0,1 0 0,0 1 0,1-1 0,9-21 0,43-76 0,-38 79 0,1 1 0,1 0 0,2 2 0,1 0 0,29-27 0,-49 53 0,0 1 0,0-1 0,0 1 0,1 0 0,-1 0 0,0 0 0,6-2 0,-8 4 0,-1-1 0,1 1 0,0 0 0,0 0 0,0 0 0,-1 0 0,1 0 0,0 0 0,0 0 0,0 0 0,-1 0 0,1 1 0,0-1 0,0 0 0,-1 0 0,1 1 0,0-1 0,0 1 0,-1-1 0,1 0 0,0 1 0,-1-1 0,1 1 0,-1-1 0,1 1 0,0 0 0,-1-1 0,1 1 0,-1 0 0,0-1 0,1 1 0,-1 0 0,0 0 0,1-1 0,-1 1 0,0 0 0,0 0 0,1-1 0,-1 1 0,0 1 0,3 13 0,-1 0 0,0 0 0,-1 0 0,0 1 0,-2-1 0,1 0 0,-2 0 0,0 0 0,-1 0 0,-9 28 0,-2-5 0,-1 0 0,-38 66 0,44-87 0,3-5 0,0-1 0,-1 1 0,0-1 0,-1 0 0,0-1 0,-1 0 0,-16 15 0,25-25 0,-1 1 0,1-1 0,0 0 0,0 1 0,-1-1 0,1 0 0,0 0 0,-1 0 0,1 1 0,0-1 0,-1 0 0,1 0 0,0 0 0,-1 0 0,1 1 0,0-1 0,-1 0 0,1 0 0,0 0 0,-1 0 0,1 0 0,0 0 0,-1 0 0,1 0 0,-1 0 0,1 0 0,0 0 0,-1 0 0,1-1 0,0 1 0,-1 0 0,1 0 0,0 0 0,-1 0 0,1-1 0,0 1 0,-1 0 0,1 0 0,-1-1 0,-1-17 0,11-25 0,9-17 0,4-1 0,1 2 0,4 1 0,2 2 0,46-70 0,-73 124 0,2-5 0,0 1 0,1 0 0,-1 0 0,1 1 0,1-1 0,-1 1 0,10-7 0,-15 12 0,1 0 0,0-1 0,0 1 0,-1 0 0,1 0 0,0 0 0,0 0 0,-1 0 0,1 0 0,0 0 0,0 0 0,0 0 0,-1 0 0,1 0 0,0 0 0,0 1 0,-1-1 0,1 0 0,0 1 0,-1-1 0,1 0 0,0 1 0,-1-1 0,1 1 0,0-1 0,-1 1 0,1-1 0,-1 1 0,1-1 0,-1 1 0,1 0 0,-1-1 0,0 1 0,1 0 0,-1-1 0,0 1 0,1 0 0,-1 0 0,0-1 0,0 1 0,0 0 0,0 0 0,0-1 0,0 1 0,0 1 0,6 38 0,-7-13 0,0 0 0,-2-1 0,0 0 0,-2 1 0,-1-1 0,-1-1 0,-1 1 0,-2-1 0,-13 26 0,14-39 0,4-13 0,6-23 0,4 4 0,1 0 0,1 1 0,1 0 0,1 0 0,0 0 0,2 1 0,17-23 0,-25 37 0,0 1 0,0 0 0,0 0 0,0 0 0,0 0 0,1 0 0,6-3 0,-9 6 0,-1-1 0,1 1 0,0 0 0,-1-1 0,1 1 0,0 0 0,-1 0 0,1 0 0,0 0 0,-1 0 0,1 0 0,0 0 0,0 0 0,-1 0 0,1 0 0,0 0 0,-1 0 0,1 0 0,0 1 0,1-1 0,-2 1 0,1 0 0,0 0 0,0-1 0,-1 1 0,1 0 0,0 0 0,-1 0 0,1 0 0,-1 0 0,1 0 0,-1 0 0,1 0 0,-1 0 0,0 0 0,0 0 0,0 0 0,1 0 0,-1 2 0,0 8 0,0 1 0,0-1 0,-2 1 0,1-1 0,-1 0 0,-1 1 0,0-1 0,0 0 0,-6 11 0,-49 97 0,55-113 0,1-3 0,-11 23 0,-1 0 0,-2-1 0,-1-1 0,-25 29 0,41-51 0,0-1 0,0 1 0,-1-1 0,1 0 0,0 0 0,-1 1 0,1-1 0,-1 0 0,0 0 0,1 0 0,-1-1 0,0 1 0,-1 1 0,2-3 0,1 1 0,0 0 0,-1 0 0,1 0 0,0-1 0,-1 1 0,1 0 0,0 0 0,0-1 0,-1 1 0,1 0 0,0-1 0,0 1 0,-1 0 0,1-1 0,0 1 0,0 0 0,0-1 0,0 1 0,0-1 0,-1 1 0,1 0 0,0-1 0,0 1 0,0 0 0,0-1 0,0 1 0,0-1 0,0 1 0,0 0 0,1-1 0,-1 1 0,0-1 0,0 1 0,0-1 0,2-7 0,0-1 0,1 0 0,0 1 0,5-11 0,14-27 0,2 1 0,2 1 0,2 1 0,61-71 0,-82 107 0,0 0 0,1 0 0,0 0 0,9-5 0,-16 11 0,0 0 0,0 1 0,0-1 0,0 0 0,0 1 0,0-1 0,0 1 0,0-1 0,0 1 0,0-1 0,0 1 0,0 0 0,0 0 0,1-1 0,-1 1 0,0 0 0,0 0 0,0 0 0,0 0 0,0 0 0,1 0 0,-1 1 0,0-1 0,0 0 0,0 1 0,0-1 0,0 0 0,0 1 0,0-1 0,0 1 0,0 0 0,0-1 0,0 1 0,0 0 0,0 0 0,0-1 0,-1 1 0,1 0 0,0 0 0,-1 0 0,1 0 0,0 0 0,-1 0 0,1 0 0,-1 0 0,0 0 0,1 0 0,-1 2 0,2 4 0,-1 0 0,-1 0 0,1 0 0,-1 0 0,0 1 0,-1-1 0,0 0 0,0 0 0,0 0 0,-1 0 0,0 0 0,-5 11 0,-3 5 0,-1 0 0,-18 26 0,11-20 0,-2 0 0,-1-2 0,0-1 0,-3 0 0,-27 23 0,47-46 0,1 0 0,-1-1 0,0 1 0,0-1 0,1 0 0,-6 2 0,8-4 0,0 1 0,1-1 0,-1 0 0,0 0 0,1 0 0,-1 0 0,0 0 0,1 0 0,-1 1 0,0-2 0,1 1 0,-1 0 0,0 0 0,1 0 0,-1 0 0,0 0 0,1 0 0,-1-1 0,0 1 0,1 0 0,-1-1 0,1 1 0,-1 0 0,1-1 0,-1 1 0,1-1 0,-1 1 0,1-1 0,-1 1 0,1-1 0,-1 1 0,1-1 0,0 1 0,-1-1 0,1 1 0,0-1 0,-1 0 0,1 1 0,0-1 0,0 0 0,0 1 0,0-1 0,-1 0 0,1 1 0,0-1 0,0 0 0,0 1 0,1-2 0,-1-8 0,0 0 0,1 0 0,0 0 0,0 0 0,1 0 0,6-17 0,27-58 0,-33 80 0,31-63 0,2 1 0,4 2 0,77-100 0,-112 160 0,0 0 0,1 0 0,-1 0 0,1 0 0,0 1 0,11-8 0,-15 12 0,-1 0 0,1 0 0,-1-1 0,1 1 0,-1 0 0,1 0 0,-1 0 0,1 0 0,-1 0 0,1-1 0,0 1 0,-1 0 0,1 0 0,-1 0 0,1 0 0,-1 1 0,1-1 0,-1 0 0,1 0 0,-1 0 0,1 0 0,-1 0 0,1 1 0,-1-1 0,1 0 0,-1 0 0,1 1 0,-1-1 0,1 0 0,-1 1 0,1 0 0,0 1 0,0 0 0,-1 0 0,1 0 0,0 0 0,-1 0 0,1 0 0,-1 0 0,1 0 0,-1 1 0,0-1 0,0 0 0,-1 4 0,-1 19 0,-1 0 0,-1 0 0,-2-1 0,0 0 0,-10 25 0,-6 6 0,-30 53 0,46-95 0,-27 45 0,30-54 0,0 0 0,1 0 0,-1 0 0,-1-1 0,1 1 0,-1-1 0,1 0 0,-1 0 0,0 0 0,-7 4 0,11-7 0,-1 0 0,1 0 0,0 0 0,0 0 0,-1 1 0,1-1 0,0 0 0,-1 0 0,1 0 0,0 0 0,-1 0 0,1 0 0,0 0 0,-1 0 0,1 0 0,0 0 0,-1 0 0,1 0 0,0 0 0,0 0 0,-1-1 0,1 1 0,0 0 0,-1 0 0,1 0 0,0 0 0,0 0 0,-1-1 0,1 1 0,0 0 0,0 0 0,-1-1 0,1 1 0,0 0 0,0 0 0,0-1 0,-1 1 0,1 0 0,0 0 0,0-1 0,0 1 0,0 0 0,0-1 0,0 1 0,0 0 0,0-1 0,0 1 0,0-19 0,4-6 0,2 0 0,0 0 0,2 0 0,0 1 0,2 0 0,1 0 0,1 1 0,1 1 0,0 0 0,25-29 0,-34 47 0,0-1 0,0 1 0,1-1 0,0 1 0,0 0 0,0 1 0,0-1 0,9-3 0,-12 6 0,-1 1 0,1-1 0,-1 1 0,1-1 0,0 1 0,-1 0 0,1 0 0,-1 0 0,1-1 0,0 2 0,-1-1 0,1 0 0,0 0 0,-1 1 0,1-1 0,-1 0 0,1 1 0,-1 0 0,1-1 0,-1 1 0,1 0 0,-1 0 0,0 0 0,1 0 0,-1 0 0,0 0 0,0 0 0,1 0 0,-1 0 0,0 1 0,0-1 0,-1 0 0,1 1 0,0-1 0,1 4 0,3 7 0,0 0 0,-1 0 0,-1 1 0,0 0 0,0 0 0,-1 0 0,-1 0 0,0 13 0,-1 9 0,-9 63 0,8-91 0,0 1 0,-1-1 0,1 0 0,-6 11 0,3-14 0,1-11 0,2-14 0,3 2 0,1 1 0,0 0 0,2 0 0,0 1 0,8-20 0,42-81 0,-51 110 0,-3 3 0,1 1 0,0 0 0,1-1 0,-1 1 0,1 0 0,0 0 0,0 1 0,0-1 0,0 1 0,1-1 0,5-4 0,-9 8 0,1 0 0,-1 0 0,1 0 0,-1-1 0,1 1 0,0 0 0,-1 0 0,1 0 0,-1 0 0,1 0 0,-1 0 0,1 0 0,-1 0 0,1 0 0,-1 1 0,1-1 0,0 0 0,-1 0 0,1 0 0,-1 1 0,1-1 0,-1 0 0,0 0 0,1 1 0,-1-1 0,1 0 0,-1 1 0,1-1 0,-1 1 0,0-1 0,1 0 0,-1 1 0,0-1 0,1 1 0,-1-1 0,0 2 0,8 20 0,-3 13 0,-1 0 0,-2 1 0,-4 59 0,1-63 0,2-24 0,-2 0 0,1 0 0,-1 0 0,0 0 0,-1-1 0,0 1 0,-4 10 0,6-18 0,0 0 0,0 0 0,0-1 0,0 1 0,0 0 0,0 0 0,0 0 0,-1-1 0,1 1 0,0 0 0,0 0 0,0 0 0,0 0 0,-1-1 0,1 1 0,0 0 0,0 0 0,0 0 0,0 0 0,-1 0 0,1 0 0,0 0 0,0 0 0,0-1 0,-1 1 0,1 0 0,0 0 0,0 0 0,-1 0 0,1 0 0,0 0 0,0 0 0,-1 0 0,1 0 0,0 0 0,0 0 0,0 1 0,-1-1 0,1 0 0,0 0 0,0 0 0,0 0 0,-1 0 0,1 0 0,0 0 0,0 1 0,0-1 0,0 0 0,-1 0 0,1 0 0,0 0 0,0 1 0,0-1 0,0 0 0,0 0 0,0 0 0,-1 1 0,-2-25 0,0-259 0,4 215 0,-8 250 0,5-155 0,-2 0 0,-2-1 0,0 1 0,-17 44 0,23-70 0,0-1 0,0 0 0,0 1 0,0-1 0,-1 1 0,1-1 0,0 1 0,0-1 0,0 0 0,0 1 0,-1-1 0,1 1 0,0-1 0,0 0 0,-1 1 0,1-1 0,0 0 0,-1 1 0,1-1 0,0 0 0,-1 1 0,1-1 0,0 0 0,-1 0 0,1 0 0,-1 1 0,1-1 0,0 0 0,-1 0 0,1 0 0,-1 0 0,1 0 0,-1 0 0,1 0 0,-1 0 0,1 0 0,0 0 0,-1 0 0,1 0 0,-1 0 0,1 0 0,-1 0 0,-14-20 0,-5-35 0,20 55 0,-7-24 0,1 0 0,1 0 0,1-1 0,1 0 0,1 0 0,2-34 0,-1 59 0,1-1 0,0 0 0,0 0 0,0 0 0,0 1 0,0-1 0,1 0 0,-1 0 0,0 1 0,0-1 0,0 0 0,1 1 0,-1-1 0,0 0 0,1 0 0,-1 1 0,1-1 0,-1 1 0,0-1 0,2 0 0,4 11 0,4 27 0,-2 16 0,1 76 0,-25-207 0,4-137 0,6 364 0,4-129 0,-1-1 0,0 0 0,-2 0 0,0 0 0,-1-1 0,-1 0 0,-10 19 0,16-35 0,-1 0 0,1 1 0,0-1 0,-1 0 0,0 0 0,1 0 0,-1 0 0,0 0 0,0-1 0,0 1 0,0 0 0,-4 2 0,5-4 0,1 0 0,-1 0 0,1 0 0,0 0 0,-1 0 0,1 0 0,-1 0 0,1 0 0,0 0 0,-1 0 0,1 0 0,-1 0 0,1 0 0,0 0 0,-1-1 0,1 1 0,-1 0 0,1 0 0,0 0 0,-1-1 0,1 1 0,0 0 0,-1 0 0,1-1 0,0 1 0,0 0 0,-1 0 0,1-1 0,-7-21 0,7-13 0,0-1 0,3 1 0,0 0 0,3 0 0,13-48 0,-16 70 0,22-74 0,-22 79 0,0 1 0,0-1 0,0 1 0,1 0 0,0 0 0,1 1 0,-1-1 0,10-8 0,-14 14 0,1 1 0,0-1 0,-1 0 0,1 1 0,0 0 0,0-1 0,0 1 0,-1-1 0,1 1 0,0 0 0,0-1 0,0 1 0,0 0 0,0 0 0,0 0 0,-1 0 0,1 0 0,0 0 0,0 0 0,0 0 0,0 0 0,0 0 0,0 0 0,0 1 0,0-1 0,-1 0 0,1 1 0,0-1 0,0 0 0,0 1 0,-1-1 0,1 1 0,0 0 0,0-1 0,-1 1 0,1-1 0,-1 1 0,1 0 0,0 0 0,-1-1 0,1 1 0,-1 0 0,0 0 0,1 0 0,-1 1 0,4 4 0,-1 1 0,0-1 0,0 1 0,2 10 0,1 8 0,-2 0 0,-1 0 0,-1 1 0,0-1 0,-4 36 0,-24 128 0,20-158 0,-15 47 0,17-68 0,1 0 0,-1-1 0,-1 1 0,0-1 0,0 0 0,-1-1 0,0 1 0,-11 10 0,17-18 0,-1 0 0,1-1 0,-1 1 0,0 0 0,1-1 0,-1 1 0,0 0 0,0-1 0,1 1 0,-1-1 0,0 0 0,0 1 0,0-1 0,1 0 0,-1 1 0,0-1 0,0 0 0,0 0 0,0 0 0,0 0 0,0 0 0,0 0 0,1 0 0,-1 0 0,0 0 0,0 0 0,0 0 0,0 0 0,0-1 0,0 1 0,-1-1 0,0-1 0,0 1 0,1-1 0,-1 0 0,1 0 0,-1 0 0,1 0 0,0 0 0,0 0 0,0 0 0,0-1 0,-1-3 0,-3-9 0,2 1 0,-3-27 0,2 13 0,2-1 0,1 0 0,5-47 0,-4 74 0,0 1 0,0-1 0,1 0 0,-1 1 0,1-1 0,-1 0 0,1 1 0,-1-1 0,1 1 0,0-1 0,0 1 0,0-1 0,0 1 0,2-3 0,-2 4 0,-1-1 0,0 1 0,1 0 0,-1 0 0,1-1 0,-1 1 0,1 0 0,-1 0 0,1 0 0,0 0 0,-1 0 0,1 0 0,-1 0 0,1 0 0,-1 0 0,1 0 0,-1 0 0,1 0 0,-1 0 0,1 0 0,-1 1 0,1-1 0,-1 0 0,1 0 0,-1 0 0,1 1 0,-1-1 0,1 0 0,0 1 0,0 1 0,1 0 0,-1 0 0,1-1 0,-1 1 0,0 0 0,1 0 0,-1 0 0,0 1 0,-1-1 0,1 0 0,0 0 0,0 0 0,-1 1 0,0-1 0,1 0 0,-1 1 0,0-1 0,0 0 0,-1 5 0,0 3 0,-2 0 0,1 0 0,-2-1 0,1 1 0,-1-1 0,0 0 0,-1 0 0,-9 13 0,11-18 0,0 0 0,0 0 0,-1 0 0,1-1 0,-1 1 0,0-1 0,0 0 0,0 0 0,0 0 0,0-1 0,-1 1 0,1-1 0,-1 0 0,1 0 0,-1-1 0,0 1 0,0-1 0,0 0 0,-7 0 0,-24-2 0,-39-7 0,42 3 0,209 2 0,-153 0 0,-23 3 0,0 0 0,0-1 0,0 1 0,0 0 0,0 0 0,0 0 0,0 0 0,0-1 0,0 1 0,0 0 0,0 0 0,0 0 0,0-1 0,0 1 0,0 0 0,0 0 0,0 0 0,0 0 0,0-1 0,0 1 0,0 0 0,0 0 0,0 0 0,0 0 0,0-1 0,0 1 0,-1 0 0,1 0 0,0 0 0,0 0 0,0 0 0,0 0 0,0-1 0,0 1 0,-1 0 0,1 0 0,0 0 0,0 0 0,0 0 0,0 0 0,-1 0 0,1 0 0,0 0 0,0 0 0,0 0 0,0 0 0,-1 0 0,1 0 0,0 0 0,0 0 0,-1 0 0,-5-3 0,0 1 0,-1 0 0,0 1 0,-11-2 0,-205-1 0,691 4 0,-910 0 0,684 0 0,-563 0 0,449 0-1365,-94 0-5461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14.169"/>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49.232"/>
    </inkml:context>
    <inkml:brush xml:id="br0">
      <inkml:brushProperty name="width" value="0.05" units="cm"/>
      <inkml:brushProperty name="height" value="0.05" units="cm"/>
      <inkml:brushProperty name="color" value="#FFFFFF"/>
    </inkml:brush>
  </inkml:definitions>
  <inkml:trace contextRef="#ctx0" brushRef="#br0">0 64 24575,'4'-1'0,"1"0"0,-1 0 0,0 0 0,0-1 0,0 1 0,0-1 0,0 0 0,5-4 0,-6 4 0,0 0 0,0 0 0,1 1 0,-1-1 0,0 1 0,1 0 0,-1 0 0,1 0 0,4-1 0,-7 2 0,0 0 0,-1 1 0,1-1 0,0 0 0,-1 0 0,1 0 0,0 1 0,-1-1 0,1 0 0,0 0 0,-1 1 0,1-1 0,-1 1 0,1-1 0,-1 1 0,1-1 0,-1 1 0,1-1 0,-1 1 0,1-1 0,0 2 0,5 24 0,-7 52 0,1-77 0,0-1 0,0 1 0,0-1 0,0 1 0,1-1 0,-1 1 0,0-1 0,0 0 0,0 1 0,0-1 0,1 1 0,-1-1 0,0 0 0,0 1 0,1-1 0,-1 1 0,0-1 0,0 0 0,1 1 0,-1-1 0,0 0 0,1 0 0,-1 1 0,1-1 0,-1 0 0,0 0 0,1 1 0,-1-1 0,1 0 0,-1 0 0,1 0 0,16-5 0,18-21 0,-31 23 0,39-35 0,-30 26 0,0 0 0,1 0 0,0 1 0,1 1 0,21-11 0,-35 20 0,1 0 0,-1 1 0,1-1 0,0 0 0,-1 1 0,1 0 0,0-1 0,0 1 0,-1 0 0,1 0 0,0 0 0,0 0 0,-1 0 0,3 0 0,-3 1 0,0-1 0,-1 0 0,1 1 0,0-1 0,-1 0 0,1 1 0,-1-1 0,1 1 0,-1-1 0,1 1 0,-1-1 0,1 1 0,-1-1 0,1 1 0,-1 0 0,0-1 0,1 1 0,-1 0 0,0-1 0,1 1 0,-1 0 0,0-1 0,0 2 0,1 2 0,-1-1 0,0 1 0,-1-1 0,1 1 0,0-1 0,-1 1 0,0-1 0,0 1 0,0-1 0,0 0 0,-1 1 0,-1 2 0,-8 14 0,-1 0 0,-15 18 0,22-31 0,-1 0 0,0 0 0,0-1 0,-1 1 0,0-1 0,0-1 0,-15 10 0,21-15 0,1 1 0,-1-1 0,1 0 0,-1 0 0,1 1 0,-1-1 0,1 0 0,-1 0 0,0 0 0,1 1 0,-1-1 0,1 0 0,-1 0 0,1 0 0,-1 0 0,0 0 0,1 0 0,-1 0 0,1-1 0,-1 1 0,1 0 0,-1 0 0,1 0 0,-1-1 0,0 1 0,1 0 0,-1 0 0,1-1 0,0 1 0,-1 0 0,0-1 0,-4-20 0,13-25 0,9 6-1365,3 0-5461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0.115"/>
    </inkml:context>
    <inkml:brush xml:id="br0">
      <inkml:brushProperty name="width" value="0.05" units="cm"/>
      <inkml:brushProperty name="height" value="0.05" units="cm"/>
      <inkml:brushProperty name="color" value="#FFFFFF"/>
    </inkml:brush>
  </inkml:definitions>
  <inkml:trace contextRef="#ctx0" brushRef="#br0">208 160 24575,'-65'78'0,"47"-53"0,-2 0 0,-1-2 0,-34 31 0,54-53 0,0 0 0,0-1 0,0 1 0,0 0 0,0-1 0,0 1 0,0 0 0,0-1 0,0 1 0,0-1 0,0 0 0,0 1 0,-1-1 0,1 0 0,0 0 0,0 1 0,-2-1 0,2-1 0,1 1 0,-1 0 0,1 0 0,0-1 0,-1 1 0,1 0 0,-1-1 0,1 1 0,0-1 0,-1 1 0,1-1 0,0 1 0,-1 0 0,1-1 0,0 1 0,0-1 0,-1 1 0,1-1 0,0 1 0,0-1 0,0 0 0,0 1 0,0-1 0,0 1 0,0-2 0,0-4 0,0-1 0,1 1 0,0-1 0,3-11 0,16-67 0,-9 33 0,35-97 0,-46 149 0,0 0 0,0 0 0,0 0 0,0 0 0,0 0 0,0 0 0,0 0 0,1 0 0,-1 0 0,0 0 0,0 0 0,0 0 0,0 0 0,0 0 0,0 0 0,0 0 0,0 0 0,0 0 0,0 0 0,1 0 0,-1 0 0,0 0 0,0 0 0,0 0 0,0 0 0,0 0 0,0 0 0,0 0 0,0 0 0,0 0 0,0 0 0,1 0 0,-1 0 0,0 0 0,0 0 0,0 0 0,0-1 0,0 1 0,0 0 0,0 0 0,-1 18 0,-4 24 0,3-27 0,-1 0 0,0 0 0,-1 0 0,-1-1 0,-10 24 0,14-38 0,1 0 0,0 0 0,0-1 0,0 1 0,0 0 0,0 0 0,0 0 0,0 0 0,0 0 0,0 0 0,0 0 0,0 0 0,0 0 0,0 0 0,0 0 0,0 0 0,0 0 0,0 0 0,0 0 0,0 0 0,-1 0 0,1 0 0,0 0 0,0 0 0,0-1 0,0 1 0,0 0 0,0 0 0,0 0 0,0 0 0,0 0 0,0 0 0,0 0 0,0 1 0,-1-1 0,1 0 0,0 0 0,0 0 0,0 0 0,0 0 0,0 0 0,0 0 0,0 0 0,0 0 0,0 0 0,0 0 0,0 0 0,0 0 0,0 0 0,0 0 0,-1 0 0,2-14 0,3-20 0,-1 15 0,-1 7 0,-1-1 0,1 1 0,1-1 0,0 1 0,1 0 0,1 0 0,-1 0 0,13-19 0,-17 30 0,0 1 0,0 0 0,1-1 0,-1 1 0,0 0 0,0 0 0,1-1 0,-1 1 0,0 0 0,1 0 0,-1-1 0,0 1 0,1 0 0,-1 0 0,0 0 0,1 0 0,-1 0 0,0 0 0,1-1 0,-1 1 0,0 0 0,1 0 0,-1 0 0,0 0 0,1 0 0,-1 0 0,1 0 0,-1 0 0,0 1 0,1-1 0,-1 0 0,0 0 0,1 0 0,-1 0 0,0 0 0,1 1 0,-1-1 0,0 0 0,0 0 0,1 0 0,-1 1 0,0-1 0,1 0 0,-1 1 0,0-1 0,0 0 0,0 0 0,1 1 0,-1-1 0,0 0 0,0 1 0,0-1 0,0 0 0,0 1 0,0-1 0,0 1 0,1-1 0,-1 0 0,0 1 0,0 0 0,5 25 0,-4-4 0,-1 0 0,0 1 0,-2-1 0,-1 0 0,-5 23 0,-34 107 0,33-129 0,2-1 0,20-38 0,23-46 0,-6 10 0,57-75 0,-85 124 0,0 1 0,0-1 0,0 0 0,1 1 0,-1 0 0,1 0 0,0 0 0,-1 0 0,1 0 0,4-1 0,-7 2 0,1 1 0,-1 0 0,1 0 0,-1 0 0,1 0 0,-1 0 0,1 0 0,-1 0 0,1 0 0,-1 0 0,1 0 0,-1 0 0,1 0 0,-1 1 0,1-1 0,-1 0 0,1 0 0,-1 0 0,1 1 0,-1-1 0,1 0 0,-1 1 0,0-1 0,1 0 0,0 1 0,7 21 0,-6 3 0,-1-1 0,0 0 0,-2 1 0,-1-1 0,-10 48 0,-41 115 0,48-169 0,-1 0 0,-1-1 0,-15 26 0,11-31 0,6-19 0,8-25 0,16-27-341,1 2 0,4 0-1,37-66 1,-39 80-6485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0.799"/>
    </inkml:context>
    <inkml:brush xml:id="br0">
      <inkml:brushProperty name="width" value="0.05" units="cm"/>
      <inkml:brushProperty name="height" value="0.05" units="cm"/>
      <inkml:brushProperty name="color" value="#FFFFFF"/>
    </inkml:brush>
  </inkml:definitions>
  <inkml:trace contextRef="#ctx0" brushRef="#br0">257 82 24575,'-1'28'0,"-1"-1"0,-2 1 0,-1-1 0,-1 0 0,-1 0 0,-1 0 0,-15 31 0,5-19 0,-2-1 0,-1-1 0,-52 67 0,69-98 0,-1-1 0,0 1 0,0-1 0,0 0 0,-11 8 0,16-13 0,-1 0 0,0 1 0,1-1 0,-1 0 0,1 1 0,-1-1 0,0 0 0,1 0 0,-1 0 0,0 1 0,1-1 0,-1 0 0,0 0 0,1 0 0,-1 0 0,0 0 0,0 0 0,1 0 0,-1-1 0,0 1 0,1 0 0,-1 0 0,0 0 0,1-1 0,-2 0 0,1 0 0,0 0 0,0 0 0,0-1 0,0 1 0,1-1 0,-1 1 0,0-1 0,1 1 0,-1-1 0,1 0 0,-1 1 0,1-1 0,0 1 0,-1-1 0,1-3 0,0-11 0,0-1 0,1 0 0,0 1 0,2-1 0,0 1 0,1-1 0,7-19 0,48-108 0,-47 119 0,0 0 0,2 2 0,0-1 0,2 2 0,1 0 0,26-27 0,-20 34 0,-23 14 0,1 1 0,0 0 0,-1 0 0,1 0 0,0 0 0,-1 0 0,1 0 0,0 0 0,-1 0 0,1 0 0,0 0 0,-1 0 0,1 0 0,0 0 0,-1 0 0,1 0 0,-1 1 0,1-1 0,0 0 0,-1 1 0,1-1 0,0 1 0,1 1 0,-1 0 0,1 1 0,-1-1 0,0 0 0,0 1 0,0-1 0,0 1 0,0 0 0,-1-1 0,1 1 0,-1 0 0,1-1 0,-1 1 0,0 5 0,-1 31 0,-2-1 0,-1 1 0,-2-1 0,-2 0 0,-1-1 0,-27 70 0,27-91 0,9-16 0,0 0 0,0 0 0,0 0 0,0 0 0,-1 0 0,1 0 0,0 0 0,0 0 0,0 0 0,0 0 0,0 0 0,0 0 0,-1 0 0,1 0 0,0 0 0,0 0 0,0 0 0,0 0 0,0 0 0,0 0 0,-1 0 0,1 0 0,0 0 0,0 0 0,0 0 0,0-1 0,0 1 0,0 0 0,0 0 0,0 0 0,0 0 0,0 0 0,0 0 0,-1 0 0,1-1 0,0 1 0,0 0 0,0 0 0,0 0 0,0 0 0,0 0 0,0 0 0,0-1 0,0 1 0,0 0 0,0 0 0,0 0 0,0 0 0,0 0 0,0 0 0,0-1 0,0 1 0,1 0 0,1-33 0,9-18 0,3 1 0,2 1 0,2 0 0,2 1 0,44-74 0,-64 122 0,28-41 0,-27 40 0,0 0 0,0 0 0,0 0 0,-1 0 0,1 1 0,0-1 0,0 0 0,0 1 0,0-1 0,0 1 0,1-1 0,-1 1 0,0-1 0,0 1 0,1 0 0,-1 0 0,0 0 0,-1 0 0,1 0 0,0 1 0,-1-1 0,1 0 0,-1 0 0,1 1 0,0-1 0,-1 1 0,1-1 0,-1 1 0,1-1 0,-1 1 0,1-1 0,-1 1 0,0-1 0,1 1 0,-1-1 0,0 1 0,1 0 0,-1-1 0,0 1 0,0 0 0,1-1 0,-1 1 0,0 0 0,0 0 0,3 15 0,0-1 0,-1 1 0,0 0 0,-2-1 0,-1 22 0,-12 79 0,10-90 0,-2-1 0,0 1 0,-2-1 0,0-1 0,-2 1 0,-16 30 0,25-53 0,-1-1 0,0 0 0,1 1 0,-1-1 0,0 0 0,0 0 0,0 0 0,0 0 0,0 0 0,0 0 0,0 0 0,0 0 0,0 0 0,-3 1 0,4-2 0,-1-1 0,1 1 0,0 0 0,-1 0 0,1 0 0,-1 0 0,1 0 0,0 0 0,-1 0 0,1 0 0,0-1 0,-1 1 0,1 0 0,-1 0 0,1-1 0,0 1 0,0 0 0,-1 0 0,1-1 0,0 1 0,-1 0 0,1-1 0,0 1 0,0 0 0,0-1 0,-1 1 0,1-1 0,0 1 0,0 0 0,0-1 0,0 0 0,-2-4 0,1-1 0,0 0 0,0 0 0,1 0 0,-1-10 0,3-7-273,0 0 0,1 0 0,2 1 0,9-34 0,2 9-6553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1.124"/>
    </inkml:context>
    <inkml:brush xml:id="br0">
      <inkml:brushProperty name="width" value="0.05" units="cm"/>
      <inkml:brushProperty name="height" value="0.05" units="cm"/>
      <inkml:brushProperty name="color" value="#FFFFFF"/>
    </inkml:brush>
  </inkml:definitions>
  <inkml:trace contextRef="#ctx0" brushRef="#br0">0 2 24575,'2'-2'0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3.690"/>
    </inkml:context>
    <inkml:brush xml:id="br0">
      <inkml:brushProperty name="width" value="0.05" units="cm"/>
      <inkml:brushProperty name="height" value="0.05" units="cm"/>
      <inkml:brushProperty name="color" value="#FFFFFF"/>
    </inkml:brush>
  </inkml:definitions>
  <inkml:trace contextRef="#ctx0" brushRef="#br0">527 50 24575,'1'2'0,"0"0"0,0 0 0,0 0 0,0 0 0,0 0 0,0 0 0,-1 0 0,1 0 0,-1 0 0,0 0 0,1 0 0,-1 0 0,0 0 0,0 0 0,-1 3 0,1-2 0,1 46 0,-4 0 0,-1-1 0,-2 1 0,-3-1 0,-15 51 0,21-85 0,2-9 0,0-1 0,0 1 0,0-1 0,0 1 0,-1-1 0,0 0 0,1 0 0,-2 0 0,1 0 0,0 0 0,-4 4 0,6-8 0,0 0 0,-1 0 0,1 0 0,0 0 0,-1 0 0,1 0 0,0 0 0,0 0 0,-1 0 0,1 0 0,0 0 0,0 0 0,-1 0 0,1 0 0,0 0 0,-1 0 0,1 0 0,0-1 0,0 1 0,0 0 0,-1 0 0,1 0 0,0 0 0,0-1 0,-1 1 0,1 0 0,0 0 0,0 0 0,0-1 0,0 1 0,0 0 0,-1 0 0,1-1 0,0 1 0,0 0 0,0-1 0,0 1 0,0 0 0,0 0 0,0-1 0,0 1 0,0 0 0,0 0 0,0-1 0,-3-18 0,0-1 0,2 1 0,0-1 0,1 1 0,1-1 0,5-29 0,-2 8 0,-3 20 0,5-44 0,13-65 0,-20 130 0,1-1 0,0 1 0,0-1 0,0 1 0,0-1 0,1 1 0,-1-1 0,0 1 0,0-1 0,0 0 0,0 1 0,0-1 0,1 1 0,-1 0 0,0-1 0,0 1 0,1-1 0,-1 1 0,0-1 0,1 1 0,-1-1 0,0 1 0,1 0 0,-1-1 0,1 1 0,-1 0 0,1 0 0,-1-1 0,1 1 0,7 13 0,3 32 0,-11-44 0,25 188 0,-12-76 0,-15-142 0,3-52 0,0 24 0,-1-49 0,0 161 0,-2 95 0,2-149 0,0 1 0,0 0 0,0-1 0,0 1 0,-1 0 0,1-1 0,0 1 0,-1 0 0,1-1 0,-1 1 0,0-1 0,0 1 0,-1 2 0,2-4 0,-1 0 0,1 0 0,0 0 0,-1 0 0,1 0 0,-1 0 0,1-1 0,0 1 0,-1 0 0,1 0 0,-1 0 0,1 0 0,0 0 0,-1 0 0,1-1 0,0 1 0,-1 0 0,1 0 0,0-1 0,-1 1 0,1 0 0,0 0 0,0-1 0,-1 1 0,1 0 0,0-1 0,0 1 0,0 0 0,-1-1 0,1 1 0,0 0 0,0-1 0,0 0 0,-18-45 0,6-20 0,-5-78 0,-40 255 0,43-90 0,-1 0 0,-23 25 0,33-41 0,0 0 0,0 0 0,0 0 0,0-1 0,-1 0 0,0 0 0,0 0 0,0-1 0,0 0 0,0 0 0,-1 0 0,1-1 0,-14 3 0,17-5 0,0 0 0,0 0 0,-1-1 0,1 1 0,0-1 0,0 0 0,-1 0 0,1 0 0,0 0 0,0 0 0,0-1 0,0 1 0,0-1 0,1 0 0,-1 0 0,0 0 0,1 0 0,0 0 0,-1-1 0,1 1 0,0-1 0,0 1 0,0-1 0,1 0 0,-3-5 0,0 2 0,2 0 0,-1 0 0,1-1 0,0 1 0,0-1 0,0 0 0,1 0 0,0 1 0,1-1 0,-1 0 0,2-9 0,-1 16 0,0-1 0,0 1 0,0 0 0,0 0 0,0-1 0,0 1 0,0 0 0,-1 0 0,1-1 0,1 1 0,-1 0 0,0 0 0,0-1 0,0 1 0,0 0 0,0 0 0,0-1 0,0 1 0,0 0 0,0 0 0,0-1 0,0 1 0,1 0 0,-1 0 0,0 0 0,0-1 0,0 1 0,0 0 0,1 0 0,-1 0 0,0 0 0,0-1 0,1 1 0,-1 0 0,0 0 0,0 0 0,0 0 0,1 0 0,-1 0 0,0 0 0,0 0 0,1 0 0,-1 0 0,9 10 0,5 20 0,-13-27 0,1 4 0,0 1 0,1-1 0,0 0 0,1 0 0,5 9 0,-8-15 0,-1 0 0,1-1 0,0 1 0,-1 0 0,1 0 0,0-1 0,0 1 0,-1-1 0,1 1 0,0-1 0,0 1 0,0-1 0,0 1 0,0-1 0,0 0 0,0 1 0,0-1 0,0 0 0,-1 0 0,3 0 0,-2 0 0,1 0 0,-1-1 0,1 1 0,-1-1 0,1 0 0,-1 1 0,0-1 0,1 0 0,-1 0 0,0 0 0,0 0 0,1 0 0,-1 0 0,0 0 0,0 0 0,0-1 0,1-1 0,5-7 0,0-1 0,0 0 0,-1-1 0,-1 1 0,8-23 0,-13 35 0,0-1 0,0 0 0,0 0 0,0 0 0,0 0 0,0 0 0,0 0 0,0 0 0,0 0 0,0 1 0,0-1 0,0 0 0,0 0 0,0 0 0,0 0 0,-1 0 0,1 0 0,0 0 0,0 0 0,0 0 0,0 0 0,0 1 0,0-1 0,0 0 0,0 0 0,0 0 0,0 0 0,-1 0 0,1 0 0,0 0 0,0 0 0,0 0 0,0 0 0,0 0 0,0 0 0,0 0 0,-1 0 0,1 0 0,0 0 0,0 0 0,0 0 0,0 0 0,0 0 0,0 0 0,0 0 0,0 0 0,-1 0 0,1 0 0,0 0 0,0 0 0,0-1 0,0 1 0,0 0 0,0 0 0,0 0 0,0 0 0,0 0 0,0 0 0,0 0 0,0 0 0,-1 0 0,1 0 0,0-1 0,0 1 0,0 0 0,0 0 0,0 0 0,-14 12 0,-15 16 0,5-1 0,13-13 0,-1-1 0,-1-1 0,1 0 0,-29 20 0,40-32 0,1 1 0,-1-1 0,0 0 0,1 1 0,-1-1 0,1 0 0,-1 0 0,0 0 0,1 1 0,-1-1 0,0 0 0,1 0 0,-1 0 0,0 0 0,1 0 0,-1 0 0,0 0 0,1 0 0,-1-1 0,0 1 0,1 0 0,-1 0 0,1 0 0,-1-1 0,0 1 0,1 0 0,-1-1 0,1 1 0,-1-1 0,1 1 0,-1 0 0,1-1 0,-1 1 0,1-1 0,0 1 0,-1-1 0,0 0 0,-11-30 0,11 28 0,1 1 0,-1 0 0,0-1 0,1 1 0,-1 0 0,0 0 0,-1-1 0,1 1 0,0 0 0,0 0 0,-1 0 0,1 1 0,-3-3 0,3 4 0,0 0 0,0 0 0,-1 1 0,1-1 0,0 0 0,0 1 0,0-1 0,0 1 0,0-1 0,-1 1 0,1-1 0,0 1 0,0 0 0,0 0 0,1-1 0,-1 1 0,0 0 0,0 0 0,0 0 0,1 0 0,-2 2 0,-17 24 0,19-27 0,-21 39 0,20-36 0,-1 0 0,1 0 0,0 0 0,0 0 0,1 0 0,-1 0 0,1 0 0,-1 1 0,1-1 0,0 0 0,1 6 0,4-7 0,3-9 0,4-9 0,-2 0 0,-2 0 0,0-1 0,0 0 0,-2 0 0,0 0 0,6-35 0,-12 52 0,1-1 0,-1 1 0,0-1 0,0 1 0,0 0 0,0-1 0,1 1 0,-1-1 0,0 1 0,0 0 0,0-1 0,0 1 0,0-1 0,0 1 0,0 0 0,0-1 0,0 1 0,-1-1 0,1 1 0,0 0 0,0-1 0,0 1 0,0-1 0,0 1 0,-1 0 0,1-1 0,0 1 0,0 0 0,-1-1 0,1 1 0,0 0 0,-1-1 0,1 1 0,0 0 0,-1 0 0,1-1 0,0 1 0,-1 0 0,1 0 0,0 0 0,-1 0 0,0-1 0,-17 12 0,-17 27 0,31-32 0,-2 1 0,0 1 0,1-1 0,0 1 0,0 0 0,1 0 0,0 1 0,0-1 0,1 1 0,0 0 0,-2 11 0,5-19 0,0-1 0,0 1 0,0 0 0,0 0 0,0 0 0,0 0 0,0-1 0,0 1 0,1 0 0,-1 0 0,0-1 0,0 1 0,1 0 0,-1 0 0,1-1 0,-1 1 0,0 0 0,1-1 0,-1 1 0,1 0 0,0-1 0,-1 1 0,1-1 0,-1 1 0,1-1 0,0 1 0,-1-1 0,1 0 0,0 1 0,1 0 0,0-1 0,0 0 0,1 0 0,-1 1 0,0-1 0,0-1 0,1 1 0,-1 0 0,0 0 0,1-1 0,3-1 0,2-1 0,1 0 0,-1-1 0,0 0 0,13-9 0,-11 5 0,-1 0 0,0-1 0,-1 0 0,0 0 0,0-1 0,6-11 0,-10 15 0,0 0 0,-1 0 0,0-1 0,0 1 0,-1-1 0,0 0 0,0 0 0,0 0 0,-1 0 0,0 0 0,0-13 0,-1 18 0,0 0 0,-1 1 0,1-1 0,0 1 0,0-1 0,-1 0 0,1 1 0,-1-1 0,1 1 0,-1-1 0,0 1 0,1-1 0,-1 1 0,-2-2 0,3 2 0,-1 1 0,1 0 0,-1-1 0,1 1 0,-1 0 0,0-1 0,1 1 0,-1 0 0,1 0 0,-1-1 0,0 1 0,1 0 0,-1 0 0,0 0 0,1 0 0,-1 0 0,0 0 0,0 0 0,1 0 0,-1 0 0,0 0 0,1 0 0,-2 1 0,-1 0 0,1 1 0,-1-1 0,0 1 0,1 0 0,-1-1 0,1 1 0,0 0 0,0 1 0,-1-1 0,1 0 0,1 1 0,-1-1 0,-2 4 0,0 2 0,-1 1 0,2-1 0,-1 1 0,1 0 0,0 0 0,1 1 0,0-1 0,1 0 0,0 1 0,0 13 0,1-18 0,0 0 0,1 0 0,-1 0 0,1 0 0,1 0 0,-1-1 0,0 1 0,1 0 0,0 0 0,0-1 0,1 1 0,-1-1 0,1 0 0,0 0 0,0 0 0,1 0 0,-1 0 0,1-1 0,0 1 0,8 5 0,-5-5 0,0 1 0,1-1 0,-1-1 0,1 0 0,0 0 0,0 0 0,0-1 0,1 0 0,-1 0 0,0-1 0,1-1 0,-1 1 0,1-1 0,12-2 0,-10 0 0,1-1 0,-1 0 0,0 0 0,-1-1 0,1-1 0,-1 0 0,0 0 0,0-1 0,16-12 0,-6 0 0,0 0 0,-1-2 0,-1 0 0,0-1 0,-2 0 0,-1-2 0,0 0 0,15-34 0,-26 48 0,2-5 0,1 1 0,0-1 0,15-19 0,-22 33 0,1 0 0,-1 0 0,0 0 0,0 0 0,1 0 0,-1 0 0,0 0 0,0 0 0,1 0 0,-1 0 0,0 0 0,1 0 0,-1 0 0,0 0 0,0 0 0,1 0 0,-1 0 0,0 0 0,1 0 0,-1 0 0,0 0 0,0 0 0,1 0 0,-1 1 0,0-1 0,0 0 0,1 0 0,-1 0 0,0 0 0,0 1 0,0-1 0,0 0 0,1 0 0,-1 1 0,0-1 0,0 0 0,0 0 0,0 1 0,0-1 0,1 0 0,-1 0 0,0 1 0,0-1 0,0 0 0,0 1 0,0-1 0,0 0 0,0 0 0,0 1 0,0-1 0,5 20 0,-4-19 0,3 19 0,0 1 0,0 0 0,-2 0 0,-1 0 0,-1 0 0,0 0 0,-2-1 0,-4 28 0,5-46 0,0 0 0,0 1 0,0-1 0,0 1 0,0-1 0,-1 0 0,1 0 0,-1 0 0,1 0 0,-1 0 0,0 0 0,0 0 0,0 0 0,0-1 0,0 1 0,0-1 0,-3 2 0,4-3 0,0 1 0,-1-1 0,1 1 0,0-1 0,0 0 0,0 1 0,-1-1 0,1 0 0,0 0 0,-1 0 0,1 0 0,0 0 0,0 0 0,-1 0 0,1-1 0,0 1 0,0 0 0,-1-1 0,1 1 0,0-1 0,0 1 0,0-1 0,0 0 0,0 1 0,0-1 0,0 0 0,0 0 0,0 0 0,0 0 0,0 0 0,0 0 0,0 0 0,1 0 0,-1 0 0,0-2 0,-7-13 0,1 0 0,0 0 0,1-1 0,1 0 0,-3-21 0,-9-89 0,15 116 0,0-6 0,1 6 0,-1 0 0,1 1 0,1-1 0,0 0 0,1 1 0,2-19 0,1 26 0,-1 9 0,2 10 0,2 19 0,-3-9 0,2 0 0,1 0 0,18 43 0,-25-68 0,0-1 0,0 0 0,0 1 0,1-1 0,-1 1 0,0-1 0,0 0 0,0 1 0,1-1 0,-1 0 0,0 0 0,0 1 0,1-1 0,-1 0 0,0 0 0,1 1 0,-1-1 0,0 0 0,0 0 0,1 0 0,-1 1 0,1-1 0,-1 0 0,0 0 0,1 0 0,-1 0 0,0 0 0,1 0 0,-1 0 0,1 0 0,-1 0 0,0 0 0,1 0 0,-1 0 0,1 0 0,-1 0 0,0 0 0,1 0 0,-1 0 0,0-1 0,1 1 0,-1 0 0,0 0 0,1 0 0,-1-1 0,0 1 0,1 0 0,-1 0 0,0-1 0,0 1 0,1 0 0,-1-1 0,0 1 0,17-25 0,-8 12 0,-9 13 0,0-1 0,0 1 0,0 0 0,1 0 0,-1 0 0,0 0 0,0 0 0,0-1 0,1 1 0,-1 0 0,0 0 0,0 0 0,0 0 0,1 0 0,-1 0 0,0 0 0,0 0 0,0 0 0,1 0 0,-1 0 0,0 0 0,0 0 0,1 0 0,-1 0 0,0 0 0,0 0 0,0 0 0,1 0 0,-1 0 0,0 0 0,0 0 0,0 0 0,1 1 0,-1-1 0,0 0 0,0 0 0,0 0 0,1 0 0,-1 0 0,0 1 0,0-1 0,0 0 0,0 0 0,0 0 0,1 1 0,4 14 0,-2 15 0,-3 5 0,0-35 0,-1 0 0,1 0 0,0 0 0,0 0 0,0 0 0,0-1 0,0 1 0,0 0 0,0 0 0,0 0 0,0 0 0,0 0 0,0 0 0,0 0 0,0 0 0,-1 0 0,1 0 0,0 0 0,0 0 0,0 1 0,0-1 0,0 0 0,0 0 0,0 0 0,0 0 0,0 0 0,0 0 0,0 0 0,0 0 0,0 0 0,0 0 0,-1 0 0,1 0 0,0 0 0,0 0 0,0 0 0,0 0 0,0 0 0,0 0 0,0 0 0,0 1 0,0-1 0,0 0 0,0 0 0,0 0 0,0 0 0,0 0 0,0 0 0,0 0 0,0 0 0,0 0 0,0 0 0,-4-19 0,1 5-80,4 18 280,4 23-1685,-4-17-5341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4.263"/>
    </inkml:context>
    <inkml:brush xml:id="br0">
      <inkml:brushProperty name="width" value="0.05" units="cm"/>
      <inkml:brushProperty name="height" value="0.05" units="cm"/>
      <inkml:brushProperty name="color" value="#FFFFFF"/>
    </inkml:brush>
  </inkml:definitions>
  <inkml:trace contextRef="#ctx0" brushRef="#br0">58 34 24575,'0'3'0,"-1"-1"0,1 1 0,-1-1 0,1 1 0,-1-1 0,0 1 0,0-1 0,0 0 0,0 0 0,0 1 0,-1-1 0,1 0 0,-1 0 0,-2 3 0,4-5 0,-1 1 0,1-1 0,-1 1 0,0-1 0,1 1 0,-1-1 0,1 0 0,-1 1 0,0-1 0,0 0 0,1 0 0,-1 1 0,0-1 0,0 0 0,1 0 0,-1 0 0,0 0 0,0 0 0,1 0 0,-1 0 0,0 0 0,0 0 0,0 0 0,1 0 0,-1-1 0,0 1 0,0 0 0,1 0 0,-1-1 0,0 1 0,1-1 0,-1 1 0,0 0 0,1-1 0,-1 1 0,1-1 0,-1 1 0,1-1 0,-1 0 0,1 1 0,-1-1 0,1 0 0,0 1 0,-1-1 0,1 0 0,0 1 0,-1-1 0,1 0 0,0 0 0,0-1 0,-9-25 0,8 23 0,2 20 0,-1-15 0,0-5 0,1 1 0,0 0 0,0-1 0,0 1 0,0 0 0,1 0 0,-1-1 0,1 1 0,3-4 0,-5 6 0,1 0 0,-1 0 0,1 1 0,-1-1 0,1 1 0,0-1 0,-1 0 0,1 1 0,0-1 0,-1 1 0,1 0 0,0-1 0,-1 1 0,1-1 0,0 1 0,0 0 0,0 0 0,-1-1 0,1 1 0,1 0 0,-1 0 0,0 1 0,0-1 0,0 1 0,0-1 0,0 1 0,0-1 0,0 1 0,0 0 0,0-1 0,-1 1 0,1 0 0,0-1 0,-1 1 0,1 0 0,0 0 0,-1 0 0,1 0 0,-1 0 0,1 0 0,-1 0 0,1 2 0,1 4-170,1 0-1,-2 0 0,1 0 1,-1 0-1,0 1 0,0-1 1,-1 8-1,0-2-6655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09:03:52.507"/>
    </inkml:context>
    <inkml:brush xml:id="br0">
      <inkml:brushProperty name="width" value="0.05" units="cm"/>
      <inkml:brushProperty name="height" value="0.05" units="cm"/>
      <inkml:brushProperty name="color" value="#FFFFFF"/>
    </inkml:brush>
  </inkml:definitions>
  <inkml:trace contextRef="#ctx0" brushRef="#br0">153 180 24575,'6'-11'0,"1"1"0,0 1 0,1-1 0,0 1 0,0 0 0,1 1 0,17-13 0,-26 21 0,1 0 0,-1-1 0,0 1 0,1 0 0,-1 0 0,0 0 0,1 0 0,-1 0 0,0 0 0,1 0 0,-1 0 0,0 0 0,1 0 0,-1 0 0,0 0 0,1 0 0,-1 0 0,1 0 0,-1 0 0,0 0 0,1 0 0,-1 1 0,0-1 0,0 0 0,1 0 0,-1 0 0,0 0 0,1 1 0,-1-1 0,0 0 0,0 0 0,1 1 0,-1-1 0,0 0 0,0 1 0,0-1 0,1 0 0,-1 1 0,0-1 0,0 0 0,0 1 0,0-1 0,0 0 0,0 1 0,0-1 0,1 0 0,-1 1 0,0-1 0,0 0 0,-1 1 0,1-1 0,0 0 0,0 1 0,0-1 0,0 1 0,-1 24 0,-41 214 0,38-220 0,1-22 0,2-33 0,1 26 0,-1-64 0,-6-162 0,6 253 0,-1-1 0,0 0 0,-1 0 0,-5 17 0,0 1 0,-26 119 0,-70 192 0,94-325 0,10-20 0,0 0 0,0 0 0,0 0 0,0 0 0,0 0 0,0 1 0,0-1 0,-1 0 0,1 0 0,0 0 0,0 0 0,0 0 0,0 0 0,0 0 0,-1 1 0,1-1 0,0 0 0,0 0 0,0 0 0,0 0 0,0 0 0,-1 0 0,1 0 0,0 0 0,0 0 0,0 0 0,0 0 0,-1 0 0,1 0 0,0 0 0,0 0 0,0 0 0,0 0 0,-1 0 0,1 0 0,0 0 0,0-1 0,0 1 0,0 0 0,0 0 0,-1 0 0,1 0 0,0 0 0,0 0 0,0 0 0,0 0 0,0-1 0,0 1 0,-2-3 0,1 0 0,1 0 0,-1-1 0,0 1 0,1 0 0,-1-1 0,1 1 0,1-5 0,2-69 0,4 0 0,3 0 0,29-112 0,-31 161 0,-8 28 0,0 0 0,1 0 0,-1 0 0,0 0 0,0 0 0,0 1 0,0-1 0,0 0 0,0 0 0,0 0 0,0 0 0,0 0 0,1 0 0,-1 0 0,0 0 0,0 0 0,0 0 0,0 0 0,0 0 0,0 0 0,0 0 0,1 0 0,-1 0 0,0 0 0,0 0 0,0 0 0,0 0 0,0 0 0,0 0 0,0 0 0,1 0 0,-1 0 0,0 0 0,0 0 0,0 0 0,0-1 0,0 1 0,0 0 0,0 0 0,0 0 0,0 0 0,1 0 0,-1 0 0,0 0 0,0 0 0,0 0 0,0-1 0,0 1 0,0 0 0,0 0 0,0 0 0,0 0 0,0 0 0,0 0 0,0 0 0,0-1 0,0 1 0,0 0 0,0 0 0,0 0 0,0 0 0,0 0 0,0 0 0,3 15 0,-2 23 0,-10 210 0,9-299 0,11-298 0,-4 307 0,2 29 0,-8 13 0,-1 0 0,1 0 0,-1 0 0,1 0 0,-1 0 0,1 1 0,-1-1 0,1 0 0,-1 0 0,1 1 0,-1-1 0,1 0 0,-1 1 0,1-1 0,-1 0 0,1 1 0,-1-1 0,1 0 0,-1 1 0,0-1 0,1 1 0,-1-1 0,0 1 0,0-1 0,1 1 0,-1-1 0,0 1 0,0-1 0,1 2 0,5 11 0,0 1 0,-1 0 0,-1 1 0,5 23 0,7 68 0,-10-62 0,15 120 0,2-318 0,-21 143 0,2-14 0,1 1 0,1 0 0,16-39 0,-22 62 0,1-1 0,-1 1 0,1 0 0,0-1 0,-1 1 0,1 0 0,0 0 0,0 0 0,0-1 0,-1 1 0,1 0 0,1 0 0,-1 0 0,0 0 0,0 1 0,0-1 0,2-1 0,-2 2 0,-1 0 0,1 0 0,0 0 0,-1 1 0,1-1 0,-1 0 0,1 0 0,0 0 0,-1 1 0,1-1 0,-1 0 0,1 1 0,-1-1 0,1 0 0,-1 1 0,0-1 0,1 1 0,-1-1 0,1 1 0,-1-1 0,0 0 0,1 1 0,-1 0 0,0-1 0,0 1 0,1-1 0,-1 1 0,3 7 0,-1-1 0,0 0 0,0 1 0,0-1 0,0 9 0,3 55 0,-5 112 0,1-183 0,-1 1 0,0-1 0,0 1 0,0 0 0,0-1 0,0 1 0,0-1 0,0 1 0,0-1 0,0 1 0,0-1 0,0 1 0,0-1 0,0 1 0,0-1 0,0 1 0,0-1 0,-1 1 0,1-1 0,0 1 0,0-1 0,-1 1 0,1-1 0,0 1 0,-1-1 0,1 0 0,0 1 0,-1-1 0,0 1 0,-4-20 0,-16-168 0,2 244 0,-4 22 0,-61 142 0,67-191 0,13-24 0,2-7 0,4-15 0,10-26 0,19-34 0,4 2 0,3 0 0,3 3 0,86-114 0,-121 178 0,-2-1 0,2 1 0,-1 1 0,1-1 0,0 1 0,0 0 0,9-7 0,-15 13 0,0 0 0,1 0 0,-1 0 0,0-1 0,0 1 0,0 0 0,1 0 0,-1 0 0,0 0 0,0 0 0,1-1 0,-1 1 0,0 0 0,0 0 0,1 0 0,-1 0 0,0 0 0,0 0 0,1 0 0,-1 0 0,0 0 0,0 0 0,1 0 0,-1 0 0,0 0 0,0 0 0,1 0 0,-1 0 0,0 0 0,0 0 0,1 1 0,-1-1 0,0 0 0,0 0 0,1 0 0,-1 0 0,0 0 0,0 1 0,0-1 0,1 0 0,-1 0 0,0 0 0,0 1 0,0-1 0,0 0 0,0 0 0,1 1 0,-1-1 0,-1 19 0,-10 23 0,-13 23 0,-3-1 0,-2-1 0,-63 95 0,86-148 0,0-1 0,-1 1 0,0-2 0,0 1 0,-1-1 0,-14 12 0,22-20 0,-1 1 0,0-1 0,1 1 0,-1-1 0,0 0 0,1 1 0,-1-1 0,0 0 0,0 1 0,1-1 0,-1 0 0,0 0 0,0 0 0,1 0 0,-1 0 0,0 0 0,0 0 0,0 0 0,1 0 0,-1 0 0,0 0 0,0 0 0,1 0 0,-1-1 0,0 1 0,0 0 0,1-1 0,-1 1 0,0 0 0,1-1 0,-1 1 0,0-1 0,1 1 0,-1-1 0,1 0 0,-1 1 0,1-1 0,-1 1 0,1-1 0,-1 0 0,1 1 0,0-1 0,-1 0 0,1 0 0,0 1 0,-1-1 0,1 0 0,0-1 0,-7-40 0,8 13 0,1 0 0,1 1 0,1-1 0,2 1 0,0 0 0,2 1 0,2-1 0,0 2 0,2-1 0,0 1 0,2 1 0,20-28 0,-33 51 0,0 1 0,0-1 0,1 0 0,-1 0 0,0 1 0,1-1 0,0 1 0,-1-1 0,1 1 0,0 0 0,-1 0 0,1 0 0,0 0 0,0 0 0,0 0 0,0 0 0,3 0 0,-5 1 0,1 0 0,-1 0 0,1 0 0,-1 0 0,1 0 0,-1 0 0,1 1 0,-1-1 0,1 0 0,-1 0 0,1 1 0,-1-1 0,1 0 0,-1 1 0,1-1 0,-1 0 0,0 1 0,1-1 0,-1 1 0,0-1 0,1 0 0,-1 1 0,1 0 0,3 23 0,-5-6 0,0-1 0,-1 1 0,-2-1 0,1 1 0,-2-1 0,0 0 0,-15 30 0,14-36 0,3-13 0,9-20 0,6-3 0,1 1 0,1 0 0,1 1 0,1 0 0,28-30 0,-44 53 0,0-1 0,1 1 0,-1-1 0,0 1 0,1 0 0,-1-1 0,0 1 0,1-1 0,-1 1 0,1 0 0,-1 0 0,1-1 0,-1 1 0,1 0 0,-1 0 0,1-1 0,-1 1 0,1 0 0,-1 0 0,1 0 0,-1 0 0,1 0 0,-1 0 0,1 0 0,-1 0 0,1 0 0,0 0 0,-1 1 0,1 0 0,-1-1 0,0 1 0,0 0 0,0 0 0,1 0 0,-1 0 0,0 0 0,0 0 0,0-1 0,0 1 0,0 0 0,-1 0 0,1 0 0,0 0 0,0 0 0,-1 1 0,-6 22 0,-1-1 0,-2 0 0,-22 42 0,-49 65 0,62-101 0,-13 21 0,-3 0 0,-2-3 0,-44 45 0,76-87 0,-29 24 0,33-28 0,0 0 0,-1 0 0,1 0 0,-1 0 0,1 0 0,-1 0 0,1-1 0,-1 1 0,0 0 0,1-1 0,-1 0 0,0 1 0,1-1 0,-1 0 0,0 0 0,1 0 0,-1 0 0,0 0 0,1 0 0,-3-1 0,3 0 0,0 1 0,0-1 0,0 0 0,0 0 0,0 0 0,0 0 0,0 0 0,0 0 0,0 0 0,0 0 0,1 0 0,-1 0 0,0-1 0,1 1 0,-1 0 0,1 0 0,-1-1 0,1 1 0,0 0 0,-1-1 0,1 1 0,0-3 0,1-34 0,4 11 0,1 0 0,1 1 0,1-1 0,1 1 0,2 1 0,23-44 0,-3 18 0,2 1 0,42-48 0,-4 19 0,-64 72 0,0 1 0,0 0 0,1 0 0,0 0 0,1 1 0,-1 0 0,1 1 0,12-5 0,-19 8 0,-1 1 0,0-1 0,1 1 0,-1 0 0,1 0 0,-1 0 0,0 0 0,1 0 0,-1 0 0,0 0 0,1 0 0,-1 0 0,1 1 0,-1-1 0,0 0 0,1 1 0,-1-1 0,0 1 0,0 0 0,1-1 0,-1 1 0,1 1 0,0 0 0,0 0 0,0 0 0,0 0 0,-1 1 0,1-1 0,-1 1 0,1-1 0,-1 1 0,0 0 0,1 3 0,1 7 0,0 0 0,-1 0 0,1 21 0,-2-30 0,0 18 0,-1 0 0,-2 0 0,0 0 0,0 0 0,-2 0 0,-1-1 0,-12 35 0,12-43 0,0-1 0,-1 0 0,0 0 0,-1 0 0,0 0 0,-1-1 0,0-1 0,-1 1 0,0-1 0,0-1 0,-1 0 0,-1 0 0,-17 11 0,26-19 0,1 0 0,0 0 0,-1 0 0,1 0 0,-1 0 0,1 0 0,-1-1 0,0 1 0,1-1 0,-1 1 0,0-1 0,1 0 0,-1 0 0,0 1 0,1-1 0,-1 0 0,0-1 0,0 1 0,1 0 0,-1 0 0,0-1 0,1 1 0,-1-1 0,-2 0 0,2-1 0,1 0 0,-1 1 0,1-1 0,0 0 0,0 0 0,-1 1 0,1-1 0,0 0 0,0 0 0,1 0 0,-1-1 0,0 1 0,1 0 0,-1 0 0,1 0 0,0-3 0,-1-10 0,1 1 0,0-1 0,1 0 0,4-20 0,2 8 0,0 0 0,2 1 0,1 0 0,1 1 0,1 0 0,1 0 0,1 2 0,1 0 0,1 0 0,2 1 0,28-28 0,-45 49 0,3-3 0,-1 0 0,1 0 0,0 0 0,1 1 0,-1 0 0,1 0 0,-1 0 0,1 0 0,9-3 0,-13 6 0,-1-1 0,1 2 0,-1-1 0,1 0 0,-1 0 0,1 0 0,-1 0 0,1 0 0,-1 0 0,1 0 0,-1 0 0,0 1 0,1-1 0,-1 0 0,1 0 0,-1 1 0,1-1 0,-1 0 0,0 1 0,1-1 0,-1 0 0,0 1 0,1-1 0,-1 1 0,0-1 0,0 0 0,1 1 0,-1-1 0,0 1 0,0-1 0,0 1 0,0-1 0,0 1 0,1-1 0,-1 1 0,0-1 0,0 1 0,0-1 0,0 1 0,0-1 0,0 1 0,-1-1 0,1 1 0,0-1 0,0 0 0,0 1 0,-7 28 0,-8 11 0,-2-1 0,-2 0 0,-42 64 0,-88 97 0,120-165 0,-61 58 0,86-89 0,0-1 0,0 1 0,0-2 0,0 1 0,-1 0 0,-4 1 0,8-3 0,1-1 0,-1 0 0,1 0 0,0 0 0,-1 0 0,1 1 0,-1-1 0,1 0 0,-1 0 0,1 0 0,0 0 0,-1 0 0,1 0 0,-1 0 0,1-1 0,-1 1 0,1 0 0,0 0 0,-1 0 0,1 0 0,-1 0 0,1-1 0,0 1 0,-1 0 0,1 0 0,-1-1 0,1 1 0,0 0 0,0-1 0,-1 1 0,1 0 0,0-1 0,-1 1 0,1 0 0,0-1 0,0 1 0,0 0 0,-1-1 0,1 1 0,0-1 0,0 1 0,0-1 0,0 1 0,0 0 0,0-1 0,0 1 0,0-1 0,0 1 0,0-1 0,0 1 0,0-1 0,0 1 0,0 0 0,0-1 0,1 0 0,6-28 0,5-1 0,1 1 0,1 1 0,26-38 0,65-76 0,-78 108 0,1 2 0,2 1 0,1 2 0,2 1 0,0 1 0,2 2 0,61-34 0,-94 58 0,0-1 0,-1 1 0,1 1 0,0-1 0,0 0 0,0 0 0,0 1 0,0-1 0,0 1 0,0 0 0,0-1 0,1 1 0,-1 0 0,0 0 0,0 0 0,0 1 0,0-1 0,4 1 0,-5 0 0,0 1 0,0-1 0,0 0 0,0 0 0,0 1 0,0-1 0,-1 0 0,1 1 0,0-1 0,-1 1 0,1-1 0,-1 1 0,1-1 0,-1 1 0,0 0 0,0-1 0,0 1 0,0-1 0,0 1 0,0 0 0,0-1 0,0 1 0,-1-1 0,0 4 0,-2 14 0,-2-1 0,0 1 0,-1-1 0,-1 0 0,-1 0 0,-17 30 0,5-16 0,-2-1 0,-39 44 0,35-46 0,-2-2 0,-1-1 0,-48 33 0,56-45 0,-1-1 0,0 0 0,-1-2 0,-1 0 0,0-2 0,-33 9 0,54-17 0,0-1 0,0 1 0,0-1 0,0 1 0,0-1 0,0 0 0,-1 0 0,1 0 0,0 0 0,0-1 0,0 0 0,-4-1 0,6 2 0,-1-1 0,1 0 0,0 0 0,0 0 0,0 0 0,-1 0 0,1 0 0,0 0 0,1 0 0,-1-1 0,0 1 0,0 0 0,0 0 0,1-1 0,-1 1 0,1-1 0,-1 1 0,1 0 0,-1-1 0,1 1 0,0-1 0,0 1 0,0-1 0,0 1 0,0-1 0,0-1 0,1-9 0,1 1 0,0 0 0,0 0 0,1 0 0,1 0 0,-1 0 0,2 0 0,10-18 0,0 4 0,1 1 0,27-33 0,-28 41 0,0 0 0,1 1 0,0 1 0,19-13 0,-24 19 0,1 2 0,-1-1 0,1 1 0,0 1 0,0 0 0,1 0 0,-1 2 0,14-3 0,-24 5 0,0 1 0,-1 0 0,1-1 0,0 1 0,0 0 0,0 0 0,0 0 0,0 0 0,0 1 0,-1-1 0,1 0 0,0 1 0,0 0 0,-1-1 0,1 1 0,0 0 0,0 0 0,-1 0 0,1 0 0,-1 0 0,1 0 0,-1 0 0,0 0 0,3 3 0,-3-1 0,1 0 0,0 0 0,-1 0 0,0 1 0,0-1 0,0 0 0,0 1 0,0-1 0,-1 1 0,1-1 0,-1 1 0,0 3 0,-1 9 0,-1 0 0,0 0 0,-1 0 0,-9 26 0,12-40 0,-8 23 0,0-1 0,-1-1 0,-1 1 0,-25 39 0,61-124 0,9 3 0,2 2 0,2 1 0,68-71 0,-106 125 0,24-22 0,-25 23 0,1 0 0,-1-1 0,0 1 0,1 0 0,-1-1 0,0 1 0,1 0 0,-1 0 0,0-1 0,1 1 0,-1 0 0,1 0 0,-1 0 0,0-1 0,1 1 0,-1 0 0,1 0 0,-1 0 0,1 0 0,-1 0 0,1 0 0,-1 0 0,0 0 0,1 0 0,-1 0 0,1 0 0,-1 1 0,1-1 0,-1 0 0,1 0 0,-1 0 0,0 0 0,1 1 0,-1-1 0,0 0 0,1 0 0,-1 1 0,0-1 0,1 0 0,-1 1 0,0-1 0,1 0 0,-1 1 0,0-1 0,0 1 0,1-1 0,-1 0 0,0 1 0,0-1 0,0 1 0,0-1 0,0 1 0,0-1 0,0 0 0,1 1 0,-1-1 0,0 1 0,-1-1 0,1 1 0,0-1 0,0 1 0,0-1 0,0 1 0,-1 19 0,-2 1 0,0-1 0,-1 0 0,-1 0 0,-10 28 0,4-13 0,-10 32 0,-2-1 0,-4-1 0,-2-1 0,-3-1 0,-50 72 0,63-115 0,19-19 0,0-1 0,0 0 0,0 0 0,-1 0 0,1 0 0,0 0 0,0 0 0,0 0 0,-1 0 0,1 0 0,0 0 0,0 0 0,0 0 0,-1 0 0,1 0 0,0 0 0,0 0 0,0 0 0,0 0 0,-1 0 0,1 0 0,0 0 0,0 0 0,0 0 0,-1 0 0,1-1 0,0 1 0,0 0 0,0 0 0,0 0 0,0 0 0,-1 0 0,1-1 0,0 1 0,0 0 0,0 0 0,0 0 0,0 0 0,0-1 0,0 1 0,0 0 0,-1 0 0,1 0 0,0-1 0,0 1 0,0 0 0,0 0 0,0 0 0,0 0 0,0-1 0,0 1 0,0 0 0,1-6 0,-1 0 0,1 0 0,0 0 0,0 0 0,4-10 0,142-356 0,-79 213 0,-49 111 0,-6 14 0,32-60 0,-37 84 0,-3 11 0,-1 20 0,-6 57 0,-4 1 0,-25 122 0,23-168 0,6-31 0,-1-7 0,1-12 0,1-87 0,-3-33 0,-4 100 0,8 36 0,-1 1 0,1-1 0,0 0 0,0 1 0,0-1 0,0 1 0,-1-1 0,1 1 0,0-1 0,-1 0 0,1 1 0,0-1 0,-1 1 0,1-1 0,-1 1 0,1 0 0,-1-1 0,1 1 0,-1-1 0,1 1 0,-1 0 0,1 0 0,-1-1 0,1 1 0,-1 0 0,0 0 0,1 0 0,-1-1 0,1 1 0,-1 0 0,0 0 0,1 0 0,-1 0 0,1 0 0,-1 0 0,0 0 0,1 0 0,-1 1 0,0-1 0,1 0 0,-1 0 0,1 0 0,-1 1 0,1-1 0,-1 0 0,1 1 0,-1-1 0,1 0 0,-1 1 0,1-1 0,-1 1 0,1-1 0,-1 0 0,1 1 0,-1 0 0,-8 12 0,0-1 0,0 2 0,2-1 0,-1 1 0,2 0 0,0 0 0,-6 23 0,-1 0 0,-89 260 0,92-272 0,10-25 0,-1 0 0,1 0 0,0 0 0,0 0 0,0 0 0,0 0 0,-1 0 0,1 0 0,0 0 0,0 0 0,0 0 0,0 0 0,-1 0 0,1 0 0,0 0 0,0 0 0,0 0 0,0 0 0,0 0 0,0-1 0,-1 1 0,1 0 0,0 0 0,0 0 0,0 0 0,0 0 0,0 0 0,0-1 0,0 1 0,0 0 0,-1 0 0,1 0 0,0 0 0,0 0 0,0-1 0,0 1 0,0 0 0,0 0 0,0 0 0,0 0 0,0-1 0,0 1 0,0 0 0,0 0 0,0 0 0,0 0 0,0-1 0,0 1 0,0 0 0,1 0 0,-1 0 0,0 0 0,0 0 0,0-1 0,0 1 0,0 0 0,0 0 0,1 0 0,2-52 0,-2 44 0,10-375 0,9 537 0,-16-135 0,0 0 0,1 0 0,2-1 0,0 0 0,0 0 0,13 20 0,-20-38 0,0 1 0,0-1 0,0 1 0,1-1 0,-1 0 0,0 1 0,0-1 0,1 1 0,-1-1 0,0 1 0,1-1 0,-1 0 0,1 1 0,-1-1 0,0 0 0,1 0 0,-1 1 0,1-1 0,-1 0 0,1 0 0,-1 1 0,1-1 0,-1 0 0,1 0 0,-1 0 0,1 0 0,-1 0 0,2 0 0,6-12 0,0-28 0,-8 37 0,9-66 0,39-219 0,-44 280 0,-3 22 0,-3 27 0,-2 13 0,-8 184 0,13-220 0,3-30 0,2-30 0,0-251 0,-3 278 0,3 20 0,9 26 0,-14-29 0,18 37 0,1 0 0,2-1 0,2-1 0,1-1 0,2-1 0,2-1 0,1-2 0,42 36 0,-71-67 0,-1-1 0,1 1 0,0 0 0,-1 0 0,1-1 0,0 1 0,0-1 0,0 1 0,0-1 0,-1 1 0,1-1 0,0 1 0,0-1 0,0 0 0,0 1 0,0-1 0,0 0 0,0 0 0,2 0 0,-3 0 0,0-1 0,1 1 0,-1-1 0,0 0 0,0 1 0,0-1 0,1 1 0,-1-1 0,0 0 0,0 1 0,0-1 0,0 0 0,0 1 0,0-1 0,0 0 0,-1 1 0,1-1 0,0 0 0,0 1 0,0-1 0,-1 0 0,-20-48 0,19 44 0,-55-128 0,47 118 0,10 15 0,0 0 0,0 0 0,-1 0 0,1 0 0,0 0 0,0 0 0,0 1 0,-1-1 0,1 0 0,0 0 0,0 0 0,-1 0 0,1 0 0,0 0 0,0 0 0,0 1 0,-1-1 0,1 0 0,0 0 0,0 0 0,0 0 0,0 1 0,0-1 0,-1 0 0,1 0 0,0 0 0,0 1 0,0-1 0,0 0 0,0 0 0,0 0 0,0 1 0,0-1 0,0 0 0,0 0 0,0 1 0,-4 35 0,4-35 0,-11 138 0,8-116 0,-1-2 0,-1 1 0,-1 0 0,-11 25 0,16-43 0,-1 0 0,0 0 0,-1 0 0,1 0 0,-1-1 0,-3 5 0,6-8 0,0 1 0,-1-1 0,1 0 0,0 1 0,-1-1 0,1 0 0,-1 0 0,1 1 0,0-1 0,-1 0 0,1 0 0,-1 0 0,1 1 0,0-1 0,-1 0 0,1 0 0,-1 0 0,1 0 0,-1 0 0,1 0 0,-1 0 0,1 0 0,-1 0 0,1 0 0,-1-1 0,0 1 0,0-1 0,0 0 0,1 1 0,-1-1 0,0 0 0,1 0 0,-1 0 0,1 0 0,-1 1 0,0-1 0,1 0 0,0 0 0,-1 0 0,1 0 0,0 0 0,-1-2 0,-2-14 0,0-1 0,1 1 0,0-1 0,2 1 0,0-1 0,4-30 0,26-108 0,-24 133 0,1-12 0,3-10 0,21-60 0,-30 103 0,0 0 0,-1-1 0,1 1 0,0 0 0,0 0 0,1 0 0,-1 1 0,0-1 0,0 0 0,1 0 0,1-1 0,-2 3 0,-1-1 0,0 1 0,1 0 0,-1 0 0,0 0 0,1 0 0,-1 0 0,1 0 0,-1 0 0,0 0 0,1 0 0,-1 0 0,0 0 0,1 0 0,-1 0 0,0 0 0,1 0 0,-1 0 0,0 0 0,1 1 0,-1-1 0,0 0 0,1 0 0,-1 0 0,0 1 0,1-1 0,-1 0 0,0 0 0,0 1 0,1-1 0,-1 0 0,0 0 0,0 1 0,0-1 0,1 0 0,-1 1 0,0-1 0,0 1 0,2 4 0,1 1 0,-1 0 0,-1 0 0,1 0 0,-1 0 0,0 10 0,4 76 0,-10 131 0,1-198 0,4-25 0,0 0 0,0 0 0,0 0 0,-1 0 0,1 0 0,0 0 0,0 0 0,0 0 0,-1 0 0,1 0 0,0 0 0,0 0 0,0-1 0,-1 1 0,1 0 0,0 0 0,0 0 0,0 0 0,0 0 0,0-1 0,-1 1 0,1 0 0,0 0 0,0 0 0,0 0 0,0-1 0,0 1 0,0 0 0,0 0 0,0 0 0,0-1 0,0 1 0,0 0 0,0 0 0,0 0 0,0-1 0,0 1 0,0 0 0,0 0 0,0 0 0,0-1 0,0 1 0,0 0 0,0 0 0,0 0 0,0-1 0,-6-47 0,3-3 0,-18-88 0,21 137 0,-1-1 0,1 1 0,-1 0 0,1 0 0,-1 0 0,0-1 0,0 1 0,0 0 0,0 0 0,0 0 0,0 1 0,-1-1 0,-2-3 0,3 5 0,1 0 0,0-1 0,-1 1 0,1 0 0,-1 0 0,1 0 0,0 0 0,-1 0 0,1 0 0,-1 0 0,1 0 0,-1 0 0,1 0 0,0 0 0,-1 0 0,1 0 0,-1 1 0,1-1 0,0 0 0,-1 0 0,1 0 0,0 0 0,-1 1 0,1-1 0,0 0 0,-1 1 0,-13 17 0,-1 10 0,2 1 0,0 1 0,-9 35 0,-19 99 0,10-35 0,26-116 0,5-20 0,4-23 0,120-333 0,-118 347 0,-2 4 0,1 0 0,0 1 0,1-1 0,0 1 0,1 0 0,10-13 0,-17 24 0,0 0 0,0 0 0,0-1 0,0 1 0,0 0 0,0 0 0,1 0 0,-1-1 0,0 1 0,0 0 0,0 0 0,1 0 0,-1 0 0,0 0 0,0-1 0,0 1 0,1 0 0,-1 0 0,0 0 0,0 0 0,0 0 0,1 0 0,-1 0 0,0 0 0,0 0 0,1 0 0,-1 0 0,0 0 0,0 0 0,1 0 0,-1 0 0,0 0 0,0 0 0,1 0 0,-1 0 0,0 0 0,0 1 0,0-1 0,1 0 0,-1 0 0,0 0 0,0 0 0,0 0 0,0 1 0,1-1 0,-1 0 0,0 0 0,0 0 0,0 0 0,0 1 0,1-1 0,4 19 0,-3 26 0,-5 23 0,-2-1 0,-26 119 0,28-174 0,0-10 0,1-20 0,4-34 0,3 8 0,1-1 0,25-79 0,-23 105 0,-8 19 0,0-1 0,0 1 0,0 0 0,1 0 0,-1 0 0,0 0 0,0 0 0,0 0 0,0-1 0,0 1 0,0 0 0,0 0 0,0 0 0,1 0 0,-1 0 0,0 0 0,0 0 0,0 0 0,0 0 0,0 0 0,1 0 0,-1 0 0,0 0 0,0 0 0,0 0 0,0 0 0,0 0 0,1 0 0,-1 0 0,0 0 0,0 0 0,0 0 0,0 0 0,0 0 0,1 0 0,-1 0 0,0 0 0,0 0 0,0 0 0,0 0 0,0 0 0,0 1 0,1-1 0,-1 0 0,0 0 0,0 0 0,0 0 0,0 0 0,0 0 0,0 0 0,0 1 0,0-1 0,0 0 0,2 4 0,-1-1 0,0 1 0,-1 0 0,1 0 0,-1 0 0,1 0 0,-1 4 0,-4 62 0,-2 0 0,-17 75 0,2-23 0,57-232 0,3-65 0,-17 67 0,-14 90 0,-4 30 0,-2 35 0,-2-45 0,2 43 0,-3 1 0,-1-1 0,-14 76 0,7-96 0,9-25 0,0 1 0,0-1 0,0 0 0,0 0 0,0 0 0,0 0 0,0 1 0,0-1 0,0 0 0,0 0 0,0 0 0,0 0 0,-1 0 0,1 1 0,0-1 0,0 0 0,0 0 0,0 0 0,0 0 0,0 0 0,0 0 0,0 0 0,-1 0 0,1 1 0,0-1 0,0 0 0,0 0 0,0 0 0,0 0 0,-1 0 0,1 0 0,0 0 0,0 0 0,0 0 0,0 0 0,-1 0 0,1 0 0,0 0 0,0 0 0,0 0 0,0 0 0,0 0 0,-1 0 0,1 0 0,0 0 0,0 0 0,0 0 0,0 0 0,0-1 0,-1 1 0,1 0 0,0 0 0,0 0 0,0 0 0,0 0 0,0 0 0,0 0 0,-1-1 0,-4-13 0,1-20 0,0-20 0,4-1 0,1 1 0,3-1 0,17-82 0,-21 135 0,0 1 0,0-1 0,1 0 0,-1 1 0,1-1 0,0 0 0,-1 1 0,1-1 0,0 1 0,0-1 0,0 1 0,0-1 0,2-1 0,-3 3 0,1 0 0,-1 0 0,0 0 0,1 0 0,-1 0 0,1 0 0,-1 0 0,0 0 0,1 0 0,-1 1 0,0-1 0,1 0 0,-1 0 0,0 0 0,1 0 0,-1 1 0,0-1 0,1 0 0,-1 0 0,0 1 0,1-1 0,-1 0 0,0 1 0,0-1 0,1 0 0,-1 1 0,0-1 0,0 0 0,0 1 0,0-1 0,0 1 0,1-1 0,-1 0 0,0 1 0,3 8 0,-1-1 0,0 1 0,0-1 0,1 11 0,4 258 0,-7-138 0,2-208 0,2 1 0,3 0 0,3 0 0,4 1 0,22-69 0,-36 136 0,12-32 0,-5 26 0,0 19 0,-2 25 0,-1 0 0,-4 73 0,0-56 0,-2 190 0,1-666 0,-30 846 0,45-644 0,-10 174 0,-3 23 0,1 1 0,1-1 0,11-38 0,-11 65 0,0 1 0,-1-1 0,0 1 0,0 0 0,2 9 0,1 10 0,-2-12 0,-1-1 0,2 0 0,0 0 0,9 21 0,-13-33 0,0 0 0,0 0 0,0 1 0,0-1 0,0 0 0,1 0 0,-1 0 0,0 0 0,0 0 0,0 0 0,0 0 0,0 1 0,0-1 0,0 0 0,0 0 0,0 0 0,1 0 0,-1 0 0,0 0 0,0 0 0,0 0 0,0 0 0,0 0 0,0 0 0,1 0 0,-1 0 0,0 0 0,0 0 0,0 0 0,0 0 0,0 0 0,1 0 0,-1 0 0,0 0 0,0 0 0,0 0 0,0 0 0,0 0 0,1 0 0,-1 0 0,0 0 0,0 0 0,0 0 0,0 0 0,0 0 0,0 0 0,0 0 0,1-1 0,-1 1 0,0 0 0,0 0 0,0 0 0,0 0 0,6-12 0,1-15 0,4-37 0,-8 40 0,1 0 0,1 0 0,1 0 0,1 1 0,17-38 0,-24 61 0,0 0 0,0 0 0,1-1 0,-1 1 0,0 0 0,0 0 0,0 0 0,0-1 0,0 1 0,0 0 0,0 0 0,0 0 0,0 0 0,0-1 0,1 1 0,-1 0 0,0 0 0,0 0 0,0 0 0,0 0 0,1-1 0,-1 1 0,0 0 0,0 0 0,0 0 0,0 0 0,1 0 0,-1 0 0,0 0 0,0 0 0,0 0 0,1 0 0,-1 0 0,0 0 0,0 0 0,0 0 0,1 0 0,-1 0 0,0 0 0,0 0 0,0 0 0,1 0 0,-1 0 0,0 0 0,0 0 0,0 0 0,1 0 0,-1 0 0,0 1 0,0-1 0,1 0 0,5 15 0,0 22 0,5 175 0,-7-192 0,1-30 0,2-34 0,2-33 0,13-90 0,-23 166 0,1 0 0,0 0 0,0 0 0,0 0 0,1 0 0,-1 1 0,0-1 0,0 0 0,0 0 0,1 0 0,-1 0 0,0 0 0,1 0 0,-1 0 0,1 1 0,-1-1 0,1 0 0,0 0 0,0 0 0,3 24 0,0 94 0,-11 126 0,3-216 0,4-27 0,0 0 0,0 0 0,0 0 0,0 0 0,0 0 0,0-1 0,0 1 0,0 0 0,0 0 0,0 0 0,-1 0 0,1 0 0,0 0 0,0 0 0,0 0 0,0 0 0,0 0 0,0 0 0,0 0 0,0 0 0,0 0 0,0 0 0,0 0 0,0 0 0,0 0 0,0 0 0,-1 0 0,1 0 0,0 0 0,0 0 0,0 0 0,0 0 0,0 0 0,0 0 0,0 0 0,0 0 0,0 0 0,0 0 0,0 0 0,0 0 0,0 0 0,-1 0 0,1 0 0,0 0 0,0 0 0,0 0 0,0 0 0,0 0 0,0 0 0,0 0 0,0 0 0,0 0 0,0 1 0,-4-15 0,0-18 0,0-29 0,3 0 0,9-86 0,-7 215 0,-5-19 0,-18 179 0,23-295 0,27-220 0,-22 262 0,-5 26 0,0 0 0,-1 0 0,1 0 0,-1 0 0,1 0 0,-1 0 0,1 1 0,-1-1 0,0 0 0,0 0 0,1 1 0,-1-1 0,0 0 0,0 0 0,0 1 0,0-1 0,-1 2 0,49 362 0,-46-360 0,0-7 0,3-20 0,6-51 0,-8 46 0,-1 15 0,5-40 0,2 1 0,18-60 0,-15 91 0,-12 19 0,0 1 0,1 0 0,-1 0 0,0 0 0,0 0 0,1 0 0,-1 0 0,0 0 0,0 0 0,1 0 0,-1 0 0,0 0 0,1 0 0,-1 0 0,0 0 0,0 0 0,1 0 0,-1 0 0,0 1 0,0-1 0,1 0 0,-1 0 0,0 0 0,0 0 0,0 0 0,1 1 0,-1-1 0,0 0 0,0 0 0,0 0 0,1 1 0,-1-1 0,0 0 0,0 0 0,0 1 0,0-1 0,0 0 0,0 0 0,1 1 0,1 4 0,-1 0 0,1 0 0,-1 1 0,0-1 0,1 9 0,3 150 0,49-369 0,-48 184 0,-3 7 0,1-1 0,1 1 0,0 0 0,1 0 0,1 1 0,0 0 0,13-18 0,-20 30 0,0 1 0,1-1 0,-1 1 0,0 0 0,0-1 0,0 1 0,1 0 0,-1 0 0,0-1 0,1 1 0,-1 0 0,0-1 0,0 1 0,1 0 0,-1 0 0,0 0 0,1-1 0,-1 1 0,1 0 0,-1 0 0,0 0 0,1 0 0,-1 0 0,1 0 0,-1 0 0,0 0 0,1 0 0,-1 0 0,1 0 0,-1 0 0,0 0 0,1 0 0,-1 0 0,0 0 0,1 0 0,-1 0 0,1 0 0,-1 1 0,0-1 0,1 0 0,-1 0 0,0 0 0,1 1 0,-1-1 0,0 0 0,0 1 0,1-1 0,-1 0 0,0 0 0,0 1 0,1-1 0,-1 0 0,0 1 0,0-1 0,0 1 0,7 25 0,-5 9 0,-2 0 0,-1-1 0,-7 42 0,-24 102 0,23-145 0,9-33 0,0 0 0,0 0 0,0 0 0,0 0 0,0 0 0,0 1 0,0-1 0,0 0 0,0 0 0,0 0 0,0 0 0,0 0 0,0 1 0,0-1 0,0 0 0,0 0 0,0 0 0,0 0 0,0 0 0,0 0 0,0 1 0,0-1 0,0 0 0,0 0 0,0 0 0,-1 0 0,1 0 0,0 0 0,0 0 0,0 1 0,0-1 0,0 0 0,0 0 0,0 0 0,-1 0 0,1 0 0,0 0 0,0 0 0,0 0 0,0 0 0,0 0 0,-1 0 0,1 0 0,0 0 0,0 0 0,0 0 0,0 0 0,0 0 0,-1 0 0,1 0 0,0 0 0,0 0 0,0 0 0,0 0 0,0 0 0,0 0 0,-1 0 0,1 0 0,0 0 0,0 0 0,0-1 0,0 1 0,-4-13 0,1-21 0,3 1 0,0-1 0,3 1 0,0 0 0,3 0 0,11-43 0,-8 61 0,-8 15 0,-1 1 0,0-1 0,1 0 0,-1 0 0,0 0 0,1 0 0,-1 0 0,0 1 0,1-1 0,-1 0 0,0 0 0,0 0 0,1 1 0,-1-1 0,0 0 0,0 1 0,1-1 0,-1 0 0,0 0 0,0 1 0,0-1 0,0 0 0,0 1 0,1-1 0,-1 0 0,0 1 0,0-1 0,0 1 0,6 37 0,-5 19 0,-2-1 0,-2 1 0,-19 94 0,17-134 0,3-21 0,4-27 0,9-41 0,4 1 0,33-104 0,-38 152 0,-10 23 0,0 0 0,0 0 0,0 0 0,0-1 0,0 1 0,0 0 0,1 0 0,-1 0 0,0-1 0,0 1 0,0 0 0,0 0 0,0 0 0,0 0 0,0-1 0,0 1 0,0 0 0,0 0 0,1 0 0,-1 0 0,0 0 0,0 0 0,0-1 0,0 1 0,1 0 0,-1 0 0,0 0 0,0 0 0,0 0 0,0 0 0,1 0 0,-1 0 0,0 0 0,0 0 0,0 0 0,0 0 0,1 0 0,-1 0 0,0 0 0,0 0 0,0 0 0,1 0 0,-1 0 0,0 0 0,0 0 0,0 0 0,0 0 0,1 0 0,-1 0 0,0 0 0,0 0 0,0 0 0,0 1 0,1-1 0,-1 0 0,0 0 0,0 0 0,0 0 0,0 0 0,0 1 0,0-1 0,0 0 0,1 0 0,-1 0 0,0 0 0,0 1 0,0-1 0,0 0 0,0 0 0,3 17 0,0 168 0,-3-57 0,4-107 0,-4-21 0,0 0 0,0 0 0,0 0 0,1 0 0,-1 1 0,0-1 0,0 0 0,0 0 0,1 0 0,-1 0 0,0 0 0,0 0 0,1 0 0,-1 0 0,0-1 0,0 1 0,0 0 0,1 0 0,-1 0 0,0 0 0,0 0 0,0 0 0,1 0 0,-1 0 0,0-1 0,0 1 0,0 0 0,0 0 0,1 0 0,-1 0 0,0 0 0,0-1 0,0 1 0,0 0 0,0 0 0,0 0 0,0-1 0,1 1 0,-1 0 0,0 0 0,0 0 0,0-1 0,0 1 0,15-39 0,5-33 0,46-133 0,-51 175 0,-15 30 0,0-1 0,0 1 0,0 0 0,0 0 0,0-1 0,0 1 0,0 0 0,0 0 0,1-1 0,-1 1 0,0 0 0,0 0 0,0-1 0,1 1 0,-1 0 0,0 0 0,0 0 0,0 0 0,1-1 0,-1 1 0,0 0 0,0 0 0,1 0 0,-1 0 0,0 0 0,0 0 0,1 0 0,-1-1 0,0 1 0,0 0 0,1 0 0,-1 0 0,0 0 0,1 0 0,-1 0 0,0 0 0,0 0 0,1 1 0,-1-1 0,0 0 0,0 0 0,1 0 0,-1 0 0,0 0 0,0 0 0,1 0 0,-1 1 0,7 17 0,-3 27 0,-5 327 0,4-411 0,2 1 0,1 0 0,2 0 0,2 0 0,1 1 0,2 1 0,30-60 0,-39 87 0,1 1 0,0-1 0,0 1 0,1 0 0,0 0 0,1 1 0,-1-1 0,12-7 0,-17 14 0,0 0 0,0 0 0,0 1 0,0-1 0,0 0 0,0 1 0,0 0 0,0-1 0,1 1 0,-1-1 0,0 1 0,0 0 0,0 0 0,1 0 0,-1 0 0,0 0 0,0 0 0,1 0 0,-1 0 0,0 0 0,0 1 0,0-1 0,1 0 0,-1 1 0,0-1 0,0 1 0,0-1 0,0 1 0,0 0 0,0-1 0,0 1 0,0 0 0,0 0 0,0 0 0,0 0 0,-1-1 0,1 1 0,0 1 0,0-1 0,0 2 0,3 3 0,-1 1 0,0 0 0,-1 0 0,0 1 0,2 11 0,3 30 0,-2 0 0,-4 96 0,1 20 0,0-213 0,12-77 0,-10 97 0,3-30 0,-2 6 0,3-1 0,27-96 0,-23 127 0,-12 22 0,0 0 0,0 0 0,0 0 0,0-1 0,0 1 0,1 0 0,-1 0 0,0 0 0,0 0 0,0 0 0,1 0 0,-1 0 0,0 0 0,0 0 0,0 0 0,0 0 0,1 0 0,-1 0 0,0 0 0,0 0 0,0 0 0,1 0 0,-1 0 0,0 0 0,0 0 0,0 0 0,0 0 0,1 0 0,-1 0 0,0 1 0,0-1 0,0 0 0,0 0 0,1 0 0,-1 0 0,0 0 0,0 0 0,0 1 0,0-1 0,0 0 0,0 0 0,0 0 0,1 0 0,-1 1 0,0-1 0,0 0 0,0 0 0,0 0 0,0 0 0,0 1 0,7 43 0,15 271 0,-18-292 0,-1-16 0,2-13 0,1-22 0,7-47 0,-4 10 0,-2 29 0,4-24 0,24-76 0,-24 116 0,-11 20 0,0-1 0,0 1 0,0 0 0,0 0 0,0 0 0,1 0 0,-1-1 0,0 1 0,0 0 0,0 0 0,1 0 0,-1 0 0,0 0 0,0 0 0,0 0 0,1 0 0,-1 0 0,0-1 0,0 1 0,0 0 0,1 0 0,-1 0 0,0 0 0,0 0 0,0 0 0,1 0 0,-1 0 0,0 1 0,0-1 0,0 0 0,1 0 0,-1 0 0,0 0 0,0 0 0,0 0 0,1 0 0,-1 0 0,0 0 0,0 1 0,0-1 0,0 0 0,1 0 0,0 4 0,1-1 0,-1 0 0,1 0 0,-1 1 0,0-1 0,-1 1 0,1-1 0,0 6 0,11 150 0,-8-87 0,14 76 0,-16-231 0,-3 24 0,-1 19 0,6-60 0,0 88 0,-1 17 0,3 20 0,0 207 0,-5-195 0,-3-91 0,0 28 0,1 0 0,1 1 0,2-1 0,4-26 0,-2 83 0,-1 57 0,5 89 0,-17-459 0,10 529 0,2-332 0,16-88 0,-14 150 0,-5 23 0,0 0 0,1 0 0,-1 0 0,0 0 0,0 0 0,0 0 0,0 0 0,1 0 0,-1 0 0,0 0 0,0 0 0,0 0 0,1 0 0,-1 0 0,0 0 0,0 0 0,0 1 0,0-1 0,0 0 0,1 0 0,-1 0 0,0 0 0,0 0 0,0 0 0,0 0 0,0 0 0,1 1 0,-1-1 0,0 0 0,0 0 0,0 0 0,0 0 0,0 0 0,0 1 0,0-1 0,0 0 0,0 0 0,0 0 0,0 0 0,0 1 0,1-1 0,-1 0 0,0 0 0,0 0 0,0 0 0,0 1 0,-1-1 0,1 0 0,0 0 0,0 0 0,0 1 0,7 42 0,-1 64 0,-6-106 0,-1-1 0,1 1 0,0-1 0,0 1 0,0-1 0,0 0 0,0 1 0,0-1 0,0 1 0,0-1 0,0 1 0,0-1 0,0 0 0,0 1 0,1-1 0,-1 1 0,0-1 0,0 0 0,0 1 0,0-1 0,1 1 0,-1-1 0,0 0 0,0 1 0,1-1 0,-1 0 0,0 0 0,1 1 0,-1-1 0,0 0 0,1 0 0,-1 1 0,1-1 0,7-13 0,5-29 0,25-124 0,-34 156 0,-4 22 0,-4 26 0,-6 21 0,-2 0 0,-36 101 0,48-160 0,-13 27 0,5-21 0,1-19 0,-3-47 0,-3-73 0,4 22 0,2 66 0,4 30 0,3 26 0,2 32 0,2-1 0,13 62 0,-16-102 0,-1 0 0,1 0 0,-1 0 0,1 0 0,0 0 0,0 0 0,0 0 0,0-1 0,0 1 0,0 0 0,0-1 0,0 1 0,1 0 0,1 1 0,7-4 0,1-15 0,-4 0 0,-1 0 0,-1 0 0,0-1 0,-1 1 0,-1-1 0,-1 0 0,0 0 0,-1-18 0,-1 34 0,0 0 0,0 0 0,0 0 0,0 0 0,0 1 0,0-1 0,0 0 0,0 0 0,0 0 0,0 0 0,0 0 0,-1 0 0,1 1 0,0-1 0,-1 0 0,1 0 0,0 0 0,-1 1 0,1-1 0,-1 0 0,1 0 0,-1 1 0,0-1 0,-1-1 0,1 3 0,0-1 0,1 0 0,-1 0 0,0 1 0,0-1 0,0 0 0,0 1 0,1-1 0,-1 1 0,0-1 0,0 1 0,1-1 0,-1 1 0,0 0 0,1-1 0,-1 1 0,0 0 0,1-1 0,-1 2 0,-29 46 0,28-44 0,-6 10 0,-2 3 0,1 0 0,0 1 0,1 0 0,1 0 0,1 1 0,-5 23 0,13-35 0,4-12 0,7-13 0,-5 3 0,-1-1 0,0 0 0,-1 0 0,0 0 0,-2-1 0,0 0 0,-1 0 0,0 0 0,-1 0 0,-2-28 0,1 44 0,-1 0 0,0 0 0,0 0 0,0 0 0,0 0 0,0 0 0,-1 0 0,1 0 0,0 0 0,0 0 0,-1 0 0,1 0 0,0 0 0,-1 0 0,1 0 0,-1 0 0,0 0 0,1 1 0,-1-1 0,0 0 0,1 0 0,-1 1 0,-1-2 0,1 2 0,0-1 0,0 1 0,0 0 0,0 0 0,0 0 0,0 0 0,0 0 0,0 1 0,0-1 0,-1 0 0,1 0 0,0 1 0,0-1 0,1 0 0,-1 1 0,0-1 0,0 1 0,-2 1 0,-6 4 0,1 2 0,-1-1 0,-10 13 0,17-18 0,-21 23 0,1 2 0,2 0 0,0 1 0,2 1 0,1 1 0,1 1 0,-18 51 0,32-75 0,0 0 0,0 1 0,1-1 0,0 0 0,0 13 0,1-19 0,0 0 0,0 0 0,0 0 0,1 0 0,-1 0 0,0 0 0,0 0 0,1 0 0,-1 0 0,0 0 0,1 0 0,-1 0 0,1 0 0,0 0 0,-1 0 0,1-1 0,0 1 0,-1 0 0,2 0 0,-1 0 0,0-1 0,0 0 0,0 1 0,0-1 0,1 0 0,-1 0 0,0 0 0,0 0 0,0 0 0,0 0 0,0 0 0,0-1 0,1 1 0,-1 0 0,0 0 0,0-1 0,0 1 0,0-1 0,0 1 0,0-1 0,0 0 0,1 0 0,6-5 0,-1 1 0,0-1 0,0-1 0,0 1 0,-1-1 0,0-1 0,0 1 0,0-1 0,-1 0 0,4-9 0,-3 6 0,-1 0 0,0-1 0,-1 1 0,0-1 0,-1 0 0,0 0 0,1-16 0,-3 27 0,-1-1 0,0 1 0,0 0 0,0-1 0,1 1 0,-1 0 0,-1-1 0,1 1 0,0 0 0,0-1 0,0 1 0,-1 0 0,1 0 0,0-1 0,-1 1 0,0 0 0,1 0 0,-1 0 0,0-1 0,1 1 0,-1 0 0,0 0 0,0 0 0,0 0 0,0 0 0,0 1 0,0-1 0,0 0 0,0 0 0,0 1 0,0-1 0,-1 0 0,1 1 0,0-1 0,0 1 0,-1 0 0,1-1 0,0 1 0,0 0 0,-1 0 0,1 0 0,0 0 0,-3 0 0,-1 1 0,0 0 0,1 0 0,-1 0 0,0 0 0,1 1 0,0 0 0,-1 0 0,1 0 0,0 0 0,0 1 0,-4 3 0,2-1 0,1 1 0,0 0 0,0 0 0,1 0 0,-1 0 0,1 1 0,1-1 0,-6 14 0,7-16 0,0 1 0,1-1 0,-1 1 0,1 0 0,0-1 0,0 1 0,1 0 0,0 0 0,0 0 0,0-1 0,0 1 0,1 0 0,-1 0 0,1-1 0,2 7 0,-2-10 0,0 1 0,0 0 0,1-1 0,-1 1 0,0-1 0,1 1 0,0-1 0,-1 1 0,1-1 0,0 0 0,-1 0 0,1 0 0,0 0 0,0 0 0,0 0 0,0-1 0,0 1 0,0 0 0,0-1 0,0 0 0,0 0 0,0 1 0,0-1 0,0 0 0,0 0 0,4-1 0,0 0 0,-1 1 0,0-1 0,0-1 0,0 1 0,0 0 0,0-1 0,0 0 0,-1 0 0,9-6 0,-9 4 0,1 0 0,-1 0 0,0 0 0,0-1 0,-1 0 0,1 0 0,-1 0 0,0 0 0,-1 0 0,1-1 0,-1 1 0,0-1 0,0 0 0,-1 1 0,1-10 0,-1 11 0,0 1 0,-1-1 0,0 1 0,0-1 0,0 1 0,0-1 0,-1 1 0,1-1 0,-1 1 0,0-1 0,0 1 0,0 0 0,-1-1 0,1 1 0,-1 0 0,1 0 0,-1 0 0,0 0 0,0 0 0,-1 0 0,1 1 0,-1-1 0,1 1 0,-1-1 0,0 1 0,-5-3 0,0 1 0,0 1 0,-1 1 0,1-1 0,-1 2 0,1-1 0,-1 1 0,1 0 0,-1 1 0,0 0 0,1 0 0,-1 1 0,0 0 0,1 1 0,-1-1 0,-13 6 0,11-3 0,1-1 0,0 2 0,0-1 0,0 2 0,1-1 0,0 1 0,0 0 0,0 1 0,1 0 0,0 1 0,0 0 0,-7 8 0,14-14 0,0-1 0,0 1 0,0-1 0,0 1 0,0 0 0,0-1 0,0 1 0,0 0 0,1 0 0,-1 0 0,1 0 0,-1-1 0,1 1 0,0 0 0,-1 0 0,1 0 0,0 0 0,0 0 0,1 2 0,0-2 0,-1-1 0,1 0 0,0 1 0,0-1 0,0 0 0,0 0 0,0 0 0,0 1 0,0-1 0,0 0 0,0-1 0,0 1 0,0 0 0,1 0 0,-1 0 0,0-1 0,1 1 0,-1-1 0,2 1 0,3 1 0,1-1 0,-1 0 0,0 0 0,0 0 0,1-1 0,-1 0 0,0 0 0,0-1 0,1 0 0,7-2 0,0-1 0,-1-2 0,0 1 0,0-2 0,0 0 0,-1 0 0,0-1 0,20-17 0,-25 19 0,-1 0 0,0 0 0,0 0 0,-1-1 0,1 0 0,-1 0 0,-1 0 0,0 0 0,0-1 0,0 0 0,-1 0 0,0 0 0,0 0 0,1-12 0,-3 19 0,-1 0 0,0 0 0,0 0 0,0 0 0,0 0 0,0 0 0,0 0 0,0 0 0,0-1 0,0 1 0,0 0 0,-1 0 0,1 0 0,0 0 0,-1 0 0,1 0 0,-1 0 0,1 0 0,-1 0 0,1 1 0,-1-1 0,0 0 0,0 0 0,1 0 0,-1 1 0,0-1 0,-1-1 0,0 2 0,0-1 0,0 0 0,0 1 0,-1-1 0,1 1 0,0 0 0,0 0 0,0 0 0,-1 0 0,1 0 0,0 1 0,-4 0 0,-9 3 0,1 1 0,0 0 0,-16 9 0,25-12 0,4-1 0,-114 60 0,106-55 0,0 0 0,0 0 0,0 1 0,1 1 0,0-1 0,0 1 0,1 0 0,0 1 0,-11 17 0,18-25 0,-1 0 0,0 0 0,1 0 0,-1 0 0,1 0 0,0 0 0,-1 0 0,1 1 0,0-1 0,-1 0 0,1 0 0,0 0 0,0 1 0,0-1 0,0 0 0,0 0 0,1 1 0,-1-1 0,0 0 0,0 0 0,1 0 0,-1 0 0,1 1 0,-1-1 0,1 1 0,1-1 0,-1 0 0,0 0 0,1 0 0,-1 0 0,1 0 0,0 0 0,-1 0 0,1 0 0,0 0 0,-1-1 0,1 1 0,0-1 0,0 0 0,3 1 0,5 0 0,0-1 0,1 0 0,-1-1 0,18-3 0,-8 0 0,0-2 0,0 0 0,0-1 0,-1-1 0,35-20 0,-45 23 0,-1 0 0,0-1 0,0 1 0,-1-2 0,0 1 0,0-1 0,0 0 0,-1 0 0,0-1 0,0 1 0,-1-1 0,0-1 0,-1 1 0,0-1 0,4-10 0,-7 16 0,0 1 0,0-1 0,-1 1 0,1-1 0,-1 1 0,0-1 0,1 1 0,-1-1 0,0 0 0,-1 1 0,1-1 0,0 1 0,-1-1 0,0 1 0,1-1 0,-1 1 0,0-1 0,0 1 0,0 0 0,0-1 0,-1 1 0,1 0 0,-1 0 0,1 0 0,-1 0 0,0 0 0,0 0 0,0 1 0,0-1 0,0 1 0,0-1 0,0 1 0,-1 0 0,1-1 0,0 1 0,-1 1 0,-2-2 0,-4-1 0,-1 1 0,0 1 0,0-1 0,0 2 0,0-1 0,0 1 0,0 1 0,-13 1 0,5 1 0,0 0 0,1 1 0,0 1 0,0 0 0,0 1 0,-31 17 0,46-22 0,1-1 0,0 1 0,-1 0 0,1-1 0,0 1 0,0 0 0,0 0 0,0 0 0,0 0 0,0 0 0,0 0 0,0 0 0,0 0 0,0 0 0,0 1 0,1-1 0,-1 0 0,0 0 0,1 1 0,-1-1 0,1 2 0,0-2 0,0 0 0,1 0 0,-1 0 0,1-1 0,-1 1 0,1 0 0,-1 0 0,1 0 0,-1-1 0,1 1 0,0 0 0,0-1 0,-1 1 0,1 0 0,0-1 0,0 1 0,-1-1 0,1 1 0,0-1 0,0 0 0,0 1 0,1-1 0,7 3 0,1-1 0,-1 0 0,0 0 0,19 0 0,-3-2 0,0-1 0,-1-1 0,47-11 0,-60 10 0,0 0 0,0 0 0,0-2 0,0 1 0,-1-1 0,0-1 0,0 0 0,0 0 0,-1-1 0,15-13 0,-21 18 0,-1 0 0,0-1 0,0 1 0,0-1 0,0 1 0,-1-1 0,1 0 0,0 1 0,-1-1 0,0 0 0,0 0 0,0 0 0,0 0 0,0 0 0,-1 0 0,1-1 0,-1 1 0,0 0 0,0 0 0,0 0 0,0 0 0,-1-1 0,1 1 0,-1 0 0,-1-5 0,0 4 0,-1 0 0,1-1 0,-1 2 0,0-1 0,0 0 0,0 1 0,-1-1 0,1 1 0,-1 0 0,0 0 0,0 0 0,0 1 0,0-1 0,0 1 0,0 0 0,-7-2 0,-10-3 0,1 2 0,-1 1 0,0 0 0,0 2 0,0 0 0,0 1 0,0 1 0,0 1 0,0 1 0,0 1 0,0 1 0,-31 10 0,50-14 0,-1 1 0,1 1 0,0-1 0,-1 0 0,1 0 0,0 1 0,0-1 0,0 1 0,-4 3 0,6 4 0,14-2 0,-3-5 0,0-1 0,1 0 0,-1-1 0,0 0 0,22-4 0,-28 4 0,-1-1 0,1 0 0,-1 0 0,1 0 0,-1-1 0,1 1 0,-1-1 0,0 0 0,0 0 0,0-1 0,0 1 0,0-1 0,0 0 0,-1 0 0,1 0 0,5-8 0,-9 11 0,1-1 0,-1 1 0,0-1 0,1 1 0,-1-1 0,0 1 0,1-1 0,-1 0 0,0 1 0,0-1 0,0 1 0,0-1 0,1 0 0,-1 1 0,0-1 0,0 1 0,0-1 0,0 0 0,0 1 0,0-1 0,-1 0 0,1 1 0,0-1 0,0 1 0,0-1 0,-1 0 0,1 1 0,0-1 0,0 1 0,-1-2 0,-1 2 0,1-1 0,0 0 0,0 0 0,-1 0 0,1 1 0,-1-1 0,1 1 0,0-1 0,-1 1 0,1-1 0,-1 1 0,-1 0 0,-45 1 0,29 1 0,0 0 0,1 2 0,-1 0 0,1 2 0,0 0 0,1 0 0,-1 2 0,2 0 0,-32 21 0,46-28 0,1-1 0,-1 1 0,1 0 0,0 0 0,0 0 0,-1 0 0,1 0 0,0 1 0,0-1 0,0 0 0,0 0 0,0 1 0,1-1 0,-1 0 0,0 1 0,1-1 0,-1 1 0,1-1 0,-1 1 0,1 0 0,0-1 0,-1 1 0,1-1 0,0 1 0,0-1 0,0 1 0,1 0 0,-1-1 0,0 1 0,0-1 0,1 1 0,-1-1 0,1 1 0,-1-1 0,1 1 0,0-1 0,0 1 0,0-1 0,-1 0 0,1 1 0,0-1 0,1 0 0,-1 0 0,0 0 0,0 0 0,0 0 0,1 0 0,-1 0 0,3 1 0,4 3 0,1 0 0,0 0 0,0-1 0,1 0 0,-1-1 0,15 4 0,-5-3 0,-1-1 0,35 1 0,-47-4 0,0 0 0,1 0 0,-1-1 0,0 0 0,0 0 0,0 0 0,0-1 0,0 0 0,0 0 0,-1 0 0,1-1 0,8-5 0,-12 7 0,-1 0 0,0 1 0,0-1 0,0 0 0,0 0 0,0 0 0,0 0 0,0 0 0,0 0 0,0 0 0,0-1 0,-1 1 0,1 0 0,0 0 0,-1-1 0,1 1 0,-1 0 0,1-1 0,-1 1 0,0 0 0,0-1 0,1 1 0,-1-1 0,0 1 0,0 0 0,0-1 0,-1 1 0,1-1 0,0 1 0,0 0 0,-1-1 0,1 1 0,-1 0 0,1-1 0,-1 1 0,0 0 0,1 0 0,-1-1 0,0 1 0,0 0 0,0 0 0,0 0 0,0 0 0,0 0 0,0 0 0,-2-1 0,-3-3 0,0 1 0,-1 0 0,1 0 0,-1 0 0,0 1 0,0 0 0,-10-3 0,1 3 0,0 0 0,0 1 0,0 1 0,-1 0 0,1 2 0,0-1 0,0 2 0,-1 0 0,1 2 0,0-1 0,1 2 0,-1 0 0,1 1 0,0 0 0,0 1 0,1 1 0,0 0 0,0 1 0,-24 21 0,35-27 0,0 0 0,0 0 0,0 1 0,0-1 0,0 1 0,0 0 0,1 0 0,0 0 0,-3 8 0,4-11 0,1 1 0,0-1 0,0 1 0,-1-1 0,1 1 0,0-1 0,0 1 0,1-1 0,-1 1 0,0-1 0,0 1 0,1-1 0,-1 1 0,1-1 0,-1 1 0,1-1 0,0 1 0,-1-1 0,1 0 0,0 0 0,0 1 0,0-1 0,0 0 0,0 0 0,0 0 0,1 0 0,-1 0 0,0 0 0,0 0 0,1 0 0,1 0 0,7 4 0,1 0 0,-1-1 0,1-1 0,0 0 0,1 0 0,-1-1 0,0 0 0,18 0 0,5-2 0,54-5 0,-71 3 0,-1-1 0,1 0 0,-1-1 0,0-1 0,27-13 0,-38 16 0,0-1 0,0 0 0,0 0 0,0-1 0,-1 1 0,1-1 0,-1 0 0,7-10 0,-9 12 0,0-1 0,-1 1 0,1-1 0,-1 0 0,0 0 0,0 0 0,0 0 0,0 0 0,-1 0 0,1 0 0,-1 0 0,1 0 0,-1 0 0,0 0 0,-1 0 0,1 0 0,0 0 0,-2-3 0,1 3 0,0 0 0,0 0 0,0 1 0,0-1 0,-1 0 0,1 1 0,-1-1 0,0 1 0,1 0 0,-1-1 0,0 1 0,-1 0 0,1 0 0,0 1 0,-1-1 0,1 0 0,-1 1 0,1-1 0,-1 1 0,0 0 0,1 0 0,-7-2 0,-4 0 0,0 1 0,-1 0 0,-22-1 0,32 3 0,-26-1 0,0 2 0,0 0 0,0 2 0,0 2 0,1 0 0,-1 2 0,1 2 0,1 0 0,0 2 0,0 1 0,-43 25 0,68-35 0,-1 1 0,1-1 0,0 0 0,0 1 0,1 0 0,-1 0 0,0-1 0,1 2 0,0-1 0,-1 0 0,-1 5 0,3-7 0,1 0 0,0 0 0,0 0 0,-1 0 0,1 0 0,0-1 0,0 1 0,0 0 0,0 0 0,0 0 0,0 0 0,1 0 0,-1 0 0,0-1 0,0 1 0,1 0 0,-1 0 0,0 0 0,1 0 0,0 0 0,0 1 0,0-1 0,1 1 0,-1-1 0,1 0 0,-1 0 0,1 0 0,0 0 0,-1 0 0,1 0 0,0 0 0,0 0 0,3 0 0,15 4 0,0-1 0,1 0 0,-1-2 0,1 0 0,23-2 0,105-13 0,-63-4 0,-78 14 0,0 1 0,-1-1 0,1 0 0,-1 0 0,0-1 0,0 0 0,0-1 0,10-7 0,-16 10 0,1 1 0,-1 0 0,0 0 0,1-1 0,-1 1 0,0-1 0,0 1 0,0-1 0,0 0 0,0 1 0,-1-1 0,1 0 0,0 0 0,-1 1 0,1-1 0,-1 0 0,0 0 0,0 0 0,1 0 0,-1 0 0,0 1 0,-1-1 0,1 0 0,0 0 0,0 0 0,-1 0 0,1 1 0,-1-1 0,0 0 0,0 0 0,1 1 0,-1-1 0,0 0 0,0 1 0,0-1 0,-1 1 0,-1-3 0,-2-1 0,-1 0 0,0 0 0,0 0 0,0 0 0,0 1 0,-1 0 0,1 1 0,-9-4 0,-11-2 0,-1 1 0,1 1 0,-1 1 0,-1 1 0,-37-1 0,25 5 0,0 1 0,1 2 0,-45 8 0,46-1 0,36-9 0,0 1 0,0 0 0,1-1 0,-1 1 0,0 0 0,1 0 0,-1 0 0,0 0 0,1 0 0,-1 0 0,1 0 0,0 0 0,-1 1 0,1-1 0,0 1 0,-2 1 0,3-2 0,0 0 0,0 0 0,0-1 0,0 1 0,0 0 0,0 0 0,1-1 0,-1 1 0,0 0 0,0 0 0,0-1 0,1 1 0,-1 0 0,0-1 0,1 1 0,-1 0 0,1-1 0,-1 1 0,0-1 0,1 1 0,-1-1 0,1 1 0,0-1 0,-1 1 0,1-1 0,-1 1 0,1-1 0,0 0 0,-1 1 0,1-1 0,0 0 0,0 1 0,-1-1 0,1 0 0,1 0 0,31 9 0,-32-8 0,75 9 0,0-3 0,130-4 0,-189-3 0,4-1 0,116-3 0,-115 2 0,-1-1 0,0-1 0,0 0 0,24-9 0,-43 12 0,0 0 0,0 0 0,0 1 0,1-1 0,-1-1 0,0 1 0,0 0 0,-1 0 0,1-1 0,0 1 0,0-1 0,-1 0 0,1 1 0,-1-1 0,1 0 0,-1 0 0,0 0 0,0 0 0,1 0 0,-2 0 0,2-3 0,-2 3 0,0 1 0,0-1 0,0 1 0,0-1 0,-1 0 0,1 1 0,-1-1 0,1 1 0,-1-1 0,1 1 0,-1-1 0,0 1 0,0-1 0,0 1 0,0 0 0,0-1 0,0 1 0,0 0 0,0 0 0,0 0 0,-1 0 0,1 0 0,0 0 0,-1 0 0,1 0 0,-1 1 0,1-1 0,-1 1 0,-2-2 0,-5-1 0,0 0 0,-1 0 0,1 1 0,-1 0 0,1 0 0,-1 1 0,1 0 0,-1 1 0,0 0 0,1 1 0,-1 0 0,0 1 0,1-1 0,-1 2 0,1-1 0,0 2 0,0-1 0,0 1 0,-9 5 0,17-8 0,0-1 0,0 1 0,0-1 0,1 1 0,-1 0 0,0 0 0,0-1 0,0 1 0,1 0 0,-1 0 0,0 0 0,1 0 0,-1 0 0,0 0 0,1 0 0,-1 0 0,1 0 0,0 0 0,-1 0 0,1 0 0,0 0 0,0 1 0,0-1 0,0 0 0,0 0 0,0 0 0,0 0 0,0 2 0,1-1 0,0 0 0,0 0 0,0 0 0,1 0 0,-1-1 0,0 1 0,1 0 0,-1 0 0,1-1 0,0 1 0,0-1 0,-1 1 0,4 0 0,3 3 0,1 0 0,0 0 0,0-1 0,0-1 0,15 5 0,-22-8 0,0 1 0,1-1 0,-1 1 0,0-1 0,1 0 0,-1 0 0,0 0 0,1 0 0,-1-1 0,0 1 0,1-1 0,-1 1 0,0-1 0,0 0 0,5-1 0,-7 1 0,0 1 0,0 0 0,1-1 0,-1 1 0,0 0 0,1 0 0,-1-1 0,0 1 0,0 0 0,0-1 0,0 1 0,1-1 0,-1 1 0,0 0 0,0-1 0,0 1 0,0-1 0,0 1 0,0 0 0,0-1 0,0 1 0,0-1 0,0 1 0,0 0 0,0-1 0,0 1 0,0 0 0,0-1 0,-1 1 0,1-1 0,0 1 0,-1-2 0,-1 0 0,1 0 0,0 1 0,-1-1 0,1 1 0,-1-1 0,0 1 0,1 0 0,-1-1 0,-2 0 0,-20-11 0,0 2 0,-1 0 0,0 2 0,0 1 0,-1 0 0,-45-5 0,45 13 0,26 0 0,0 0 0,0 0 0,-1 0 0,1 0 0,0 0 0,0 1 0,0-1 0,0 0 0,0 0 0,-1 0 0,1 1 0,0-1 0,0 0 0,0 0 0,0 0 0,0 1 0,0-1 0,0 0 0,0 0 0,0 1 0,0-1 0,0 0 0,0 0 0,0 0 0,0 1 0,0-1 0,0 0 0,0 0 0,0 1 0,0-1 0,0 0 0,0 0 0,0 0 0,0 1 0,0-1 0,0 0 0,0 0 0,1 0 0,-1 1 0,0-1 0,0 0 0,0 0 0,0 0 0,1 0 0,-1 1 0,0-1 0,4 4 0,0-1 0,1 0 0,-1 0 0,1 0 0,-1 0 0,11 4 0,19 7 0,1-1 0,1-2 0,0-1 0,1-2 0,37 3 0,-48-14 0,-25 3 0,-1 0 0,1 0 0,-1 0 0,1-1 0,-1 1 0,1 0 0,-1-1 0,0 1 0,1 0 0,-1-1 0,1 1 0,-1 0 0,0-1 0,1 1 0,-1 0 0,0-1 0,0 1 0,1-1 0,-1 1 0,0-1 0,0 1 0,0-1 0,0 1 0,1-1 0,-1 1 0,0-1 0,0 0 0,-1-1 0,0 0 0,0 0 0,1 0 0,-1 0 0,-1 1 0,1-1 0,0 0 0,0 0 0,-1 1 0,1-1 0,-1 1 0,1-1 0,-1 1 0,0 0 0,1 0 0,-1-1 0,0 1 0,0 0 0,-2 0 0,-40-20 0,-67-22 0,9 4 0,98 36 0,9 3 0,23 4 0,38 10 0,-28-4 0,-11-3 0,1-1 0,-1 0 0,38 1 0,-65-7 0,1 0 0,0 0 0,-1 0 0,1 0 0,-1 0 0,1 0 0,0 0 0,-1 0 0,1 0 0,-1 0 0,1-1 0,0 1 0,-1 0 0,1 0 0,-1 0 0,1-1 0,-1 1 0,1 0 0,-1-1 0,1 1 0,-1 0 0,1-1 0,-1 1 0,1-1 0,0 0 0,-6-11 0,-21-13 0,9 14 0,0 1 0,-1 1 0,0 0 0,0 1 0,-37-10 0,19 9 0,0 1 0,-47-3 0,42 12 0,41-1 0,-1 0 0,1 0 0,0 0 0,0 0 0,-1 0 0,1 0 0,0 0 0,-1 0 0,1 0 0,0 0 0,0 0 0,-1 1 0,1-1 0,0 0 0,0 0 0,-1 0 0,1 0 0,0 0 0,0 1 0,0-1 0,-1 0 0,1 0 0,0 0 0,0 1 0,0-1 0,0 0 0,-1 0 0,1 1 0,0-1 0,0 0 0,0 0 0,0 1 0,0-1 0,0 0 0,0 1 0,16 12 0,10-1 0,46 14 0,11 5 0,-83-31 0,0 0 0,0 0 0,0 0 0,0 0 0,0 0 0,-1 0 0,1 0 0,0 0 0,0 0 0,0 0 0,0 0 0,0 0 0,0 0 0,0 0 0,0 0 0,0 0 0,0 0 0,0 0 0,0 0 0,-1 0 0,1 0 0,0 0 0,0 0 0,0 0 0,0 0 0,0 0 0,0 0 0,0 0 0,0 0 0,0 0 0,0 0 0,0 0 0,0 0 0,0 1 0,0-1 0,0 0 0,0 0 0,0 0 0,0 0 0,0 0 0,0 0 0,0 0 0,0 0 0,0 0 0,0 0 0,0 0 0,0 0 0,0 1 0,0-1 0,0 0 0,0 0 0,0 0 0,-15 0 0,-20-1 0,4-2 0,-21-3 0,0 2 0,-86 5 0,131 0 0,0 0 0,0 1 0,0-1 0,1 1 0,-1 1 0,-11 4 0,16-6 0,0 0 0,1 0 0,-1 0 0,1 0 0,-1 0 0,1 0 0,0 0 0,-1 0 0,1 1 0,0-1 0,0 0 0,0 1 0,0-1 0,0 1 0,0-1 0,1 1 0,-1 0 0,0-1 0,1 1 0,-1 0 0,1-1 0,-1 1 0,1 0 0,0 0 0,0-1 0,0 1 0,0 0 0,0 0 0,0-1 0,1 1 0,0 3 0,1 1 0,1-1 0,0 1 0,0 0 0,0-1 0,1 0 0,0 0 0,0 0 0,0-1 0,0 1 0,1-1 0,0 0 0,8 5 0,10 7 0,36 17 0,-55-31 0,130 57 0,-82-38 0,-50-20 0,-1-1 0,1 1 0,-1-1 0,0 1 0,1-1 0,-1 1 0,0 0 0,1 0 0,-1-1 0,0 1 0,0 0 0,0 0 0,0 0 0,0 0 0,0 1 0,0-1 0,1 2 0,-2-2 0,-1 0 0,1 0 0,-1 0 0,0 0 0,1 0 0,-1 0 0,0 0 0,0 0 0,0-1 0,1 1 0,-1 0 0,0-1 0,0 1 0,0 0 0,0-1 0,0 1 0,0-1 0,0 0 0,-1 1 0,1-1 0,0 0 0,0 0 0,0 1 0,0-1 0,-2 0 0,-164 33 0,-175 13 0,157-24 0,217-25 0,52 4 0,-17 0 0,366-3 0,-408 4 0,-25-2 0,0 0 0,0 0 0,0 0 0,0 0 0,0 0 0,0 1 0,0-1 0,0 0 0,0 0 0,0 0 0,0 0 0,0 1 0,0-1 0,0 0 0,0 0 0,0 0 0,0 0 0,0 0 0,0 1 0,0-1 0,0 0 0,0 0 0,0 0 0,0 0 0,0 0 0,0 1 0,0-1 0,0 0 0,0 0 0,0 0 0,-1 0 0,1 0 0,0 0 0,0 0 0,0 1 0,0-1 0,0 0 0,0 0 0,-1 0 0,1 0 0,0 0 0,0 0 0,0 0 0,0 0 0,0 0 0,-1 0 0,1 0 0,0 0 0,0 0 0,0 0 0,0 0 0,0 0 0,-1 0 0,1 0 0,0 0 0,0 0 0,0 0 0,0 0 0,0 0 0,-1 0 0,-50 13 0,-799 188 0,533-120 0,260-66 0,49-10 0,14-2 0,22 1 0,1-2 0,-1-1 0,48-4 0,-8-1 0,650-32 0,-686 33 0,-40 4 0,-55 6 0,-668 18 0,798-29 0,76-13 0,-55 5 0,16 0 0,37-4 0,140-35 0,-250 41 0,-31 10 0,0 0 0,1-1 0,-1 1 0,0 0 0,0 0 0,0 0 0,1 0 0,-1 0 0,0 0 0,0 0 0,0 0 0,0-1 0,1 1 0,-1 0 0,0 0 0,0 0 0,0 0 0,0-1 0,0 1 0,1 0 0,-1 0 0,0 0 0,0 0 0,0-1 0,0 1 0,0 0 0,0 0 0,0-1 0,0 1 0,0 0 0,0 0 0,0 0 0,0-1 0,0 1 0,0 0 0,0 0 0,0-1 0,0 1 0,0 0 0,0 0 0,0 0 0,0-1 0,0 1 0,0 0 0,-1 0 0,1 0 0,0 0 0,0-1 0,0 1 0,0 0 0,0 0 0,-1 0 0,1 0 0,0-1 0,0 1 0,0 0 0,0 0 0,-1 0 0,-5-3 0,-1 1 0,0 0 0,1 0 0,-1 1 0,0 0 0,0 0 0,1 0 0,-14 1 0,-1-1 0,-315-2 0,-60-5 0,361 4 0,36 4 0,-1 0 0,0 0 0,0 0 0,0 0 0,0-1 0,0 1 0,1 0 0,-1 0 0,0 0 0,0 0 0,0 0 0,0-1 0,0 1 0,0 0 0,1 0 0,-1 0 0,0 0 0,0-1 0,0 1 0,0 0 0,0 0 0,0 0 0,0-1 0,0 1 0,0 0 0,0 0 0,0 0 0,0-1 0,0 1 0,0 0 0,0 0 0,0 0 0,0-1 0,0 1 0,0 0 0,0 0 0,-1 0 0,1 0 0,0-1 0,0 1 0,0 0 0,0 0 0,0 0 0,0 0 0,0-1 0,-1 1 0,1 0 0,0 0 0,0 0 0,0 0 0,0 0 0,-1 0 0,1 0 0,0 0 0,0 0 0,0-1 0,-1 1 0,1 0 0,0 0 0,0 0 0,0 0 0,-1 0 0,21-8 0,63-15 0,2 4 0,121-12 0,-140 22 0,170-24 0,-211 28 0,-26 5 0,1-1 0,0 1 0,0 0 0,0 0 0,0 0 0,0 0 0,0 0 0,0 0 0,0 0 0,0 0 0,0 0 0,0 0 0,0 0 0,0-1 0,-1 1 0,1 0 0,0 0 0,0 0 0,0 0 0,0 0 0,0 0 0,0 0 0,0 0 0,0-1 0,0 1 0,0 0 0,0 0 0,0 0 0,0 0 0,0 0 0,0 0 0,0 0 0,0 0 0,1-1 0,-1 1 0,0 0 0,0 0 0,0 0 0,0 0 0,0 0 0,0 0 0,0 0 0,0 0 0,0 0 0,0 0 0,0 0 0,0-1 0,0 1 0,1 0 0,-1 0 0,0 0 0,0 0 0,0 0 0,0 0 0,0 0 0,0 0 0,0 0 0,0 0 0,1 0 0,-1 0 0,0 0 0,0 0 0,0 0 0,0 0 0,0 0 0,0 0 0,0 0 0,0 0 0,1 0 0,-40-3 0,-77 6 0,-162 25 0,239-20 0,37-6 0,8-1 0,16 1 0,66-8 0,167-33 0,-196 28 0,-9 0 0,-42 6 0,-15 2 0,-20-1 0,-183 3 0,118 3 0,-104-11 0,159 2 0,23 0 0,14 6 0,0 1 0,0 0 0,0 0 0,0-1 0,0 1 0,0 0 0,0-1 0,0 1 0,0 0 0,0-1 0,0 1 0,0 0 0,0-1 0,0 1 0,0 0 0,0 0 0,0-1 0,0 1 0,1 0 0,-1-1 0,0 1 0,0 0 0,0 0 0,0-1 0,1 1 0,-1 0 0,0 0 0,0 0 0,0-1 0,1 1 0,-1 0 0,0 0 0,1 0 0,-1-1 0,0 1 0,0 0 0,1 0 0,-1 0 0,0 0 0,1 0 0,24-12 0,0 1 0,1 1 0,37-9 0,-16 5 0,-25 8 0,-10 3 0,0-1 0,-1 0 0,13-6 0,-24 9 0,0 1 0,-1 0 0,1 0 0,0 0 0,0 0 0,0 0 0,0 0 0,-1 0 0,1 0 0,0 0 0,0 0 0,0 0 0,0-1 0,0 1 0,-1 0 0,1 0 0,0 0 0,0 0 0,0 0 0,0-1 0,0 1 0,0 0 0,0 0 0,-1 0 0,1 0 0,0-1 0,0 1 0,0 0 0,0 0 0,0 0 0,0 0 0,0-1 0,0 1 0,0 0 0,0 0 0,0 0 0,0-1 0,0 1 0,0 0 0,0 0 0,0 0 0,1-1 0,-1 1 0,0 0 0,0 0 0,0 0 0,0 0 0,0 0 0,0-1 0,0 1 0,1 0 0,-1 0 0,0 0 0,0 0 0,0 0 0,0 0 0,0-1 0,1 1 0,-1 0 0,0 0 0,0 0 0,-18-2 0,-41 6 0,47-2 0,0-1 0,0 0 0,-1-1 0,1 0 0,-22-3 0,61-7 0,52-6 0,88-21 0,-152 31 0,-34 5 0,-258 29 0,88-7 0,160-20 0,52-11 0,142-39 0,214-35 0,-627 130 0,-57 9 0,487-78 0,255-22 0,-388 45 0,-37 3 0,-14 2 0,-22 5 0,-99 20 0,-200 23 0,282-48 0,-97 12 0,119-14 0,30-2 0,34-2 0,255-24 0,87-2 0,-346 29 0,-32 0 0,-13 2 0,-18 2 0,-642 136 0,577-127 0,78-14 0,10-2 0,44-6 0,10-2 0,566-65 0,-598 74 0,-31 3 0,-41 5 0,48-7 0,-390 71 0,161-28 0,188-35 0,35-6 0,12-2 0,18-2 0,49-9 0,137-40 0,-101 21 0,15 1 0,117-33 0,-221 52 0,-20 8 0,1 1 0,-1-1 0,1 1 0,-1-1 0,1 1 0,-1-1 0,0 1 0,1-1 0,-1 1 0,1 0 0,-1-1 0,0 1 0,1 0 0,-1 0 0,0-1 0,0 1 0,1 0 0,-1 0 0,0 0 0,1 0 0,-1 0 0,0 0 0,0 0 0,1 0 0,-2 1 0,-48-3 0,0 3 0,0 2 0,-74 14 0,34-5 0,67-12 0,32-7 0,37-12 0,223-63 0,-155 49 0,-147 46 0,1 1 0,-52 31 0,55-29 0,19-10 0,-1-1 0,0 1 0,0 1 0,0 0 0,1 0 0,-17 18 0,26-25 0,1 0 0,0 0 0,0 0 0,0 0 0,-1 0 0,1 0 0,0 1 0,0-1 0,0 0 0,0 0 0,0 0 0,-1 0 0,1 0 0,0 1 0,0-1 0,0 0 0,0 0 0,0 0 0,0 1 0,0-1 0,0 0 0,-1 0 0,1 0 0,0 1 0,0-1 0,0 0 0,0 0 0,0 0 0,0 1 0,0-1 0,0 0 0,0 0 0,0 0 0,1 1 0,-1-1 0,0 0 0,0 0 0,0 0 0,0 1 0,0-1 0,0 0 0,0 0 0,1 1 0,10-2 0,15-7 0,-21 6 0,24-9 0,-22 11 0,-18 9 0,5-6 0,-1-1 0,1 0 0,-1 0 0,0 0 0,1-1 0,-1 0 0,0 0 0,0 0 0,0-1 0,0 0 0,1-1 0,-1 1 0,-13-4 0,25 4 0,1-1 0,0 1 0,-1-1 0,1 0 0,-1 0 0,1-1 0,5-2 0,-11 4 0,0 0 0,1 0 0,-1 0 0,0 0 0,0 0 0,0 0 0,0 0 0,0 0 0,0 0 0,0 0 0,0-1 0,0 1 0,1 0 0,-1 0 0,0 0 0,0 0 0,0 0 0,0 0 0,0 0 0,0 0 0,0 0 0,0-1 0,0 1 0,0 0 0,0 0 0,0 0 0,0 0 0,0 0 0,0 0 0,0 0 0,0-1 0,0 1 0,0 0 0,0 0 0,0 0 0,0 0 0,0 0 0,0 0 0,0 0 0,0-1 0,0 1 0,0 0 0,0 0 0,0 0 0,0 0 0,0 0 0,-1 0 0,1 0 0,0 0 0,0 0 0,0 0 0,0-1 0,0 1 0,0 0 0,0 0 0,-10-3 0,-11 0 0,19 3 0,1 0 0,0 0 0,0 0 0,0 0 0,0 0 0,0 0 0,-1 0 0,1 0 0,0 1 0,0-1 0,0 0 0,0 1 0,0-1 0,0 1 0,0-1 0,0 1 0,0-1 0,0 1 0,0 0 0,0-1 0,1 1 0,-1 0 0,0 0 0,0 0 0,1 0 0,-1 0 0,0 0 0,1 0 0,-1 0 0,1 0 0,-1 0 0,1 0 0,0 0 0,-1 0 0,1 0 0,0 0 0,0 0 0,0 0 0,0 1 0,0-1 0,0 0 0,0 0 0,0 0 0,0 0 0,1 0 0,-1 0 0,0 0 0,1 0 0,-1 0 0,1 1 0,-1-1 0,1-1 0,1 3 0,1 3 0,1 0 0,0 0 0,0 0 0,1-1 0,0 1 0,0-1 0,7 5 0,-5-5 0,0 0 0,0 0 0,1-1 0,0 0 0,0 0 0,0-1 0,1 0 0,-1-1 0,1 1 0,-1-2 0,12 2 0,-20-3 0,0 0 0,0 0 0,0 0 0,0 1 0,0-1 0,0 0 0,1 0 0,-1 0 0,0 0 0,0 0 0,0 0 0,0 0 0,1 0 0,-1 0 0,0 0 0,0 0 0,0 0 0,0 0 0,1 0 0,-1 0 0,0 0 0,0 0 0,0 0 0,0 0 0,1 0 0,-1 0 0,0 0 0,0 0 0,0 0 0,0 0 0,1 0 0,-1 0 0,0 0 0,0-1 0,0 1 0,0 0 0,0 0 0,0 0 0,1 0 0,-1 0 0,0 0 0,0-1 0,0 1 0,0 0 0,0 0 0,0 0 0,0 0 0,0 0 0,0-1 0,0 1 0,0 0 0,0 0 0,0 0 0,0 0 0,0-1 0,0 1 0,0 0 0,0 0 0,-12-9 0,-20-6 0,4 5 0,16 4 0,0 2 0,-1-1 0,0 2 0,0 0 0,-19-2 0,31 4 0,0 1 0,0 0 0,0 0 0,0 0 0,0 0 0,0 0 0,0 1 0,0-1 0,0 0 0,0 0 0,0 0 0,0 1 0,0-1 0,0 1 0,1-1 0,-1 1 0,0-1 0,0 1 0,0-1 0,1 1 0,-1 0 0,0-1 0,1 1 0,-1 0 0,0-1 0,1 1 0,-1 0 0,1 0 0,-1 1 0,0 0 0,1 1 0,0-1 0,0 0 0,0 1 0,0-1 0,0 0 0,0 1 0,1-1 0,-1 0 0,1 1 0,1 3 0,2 4 0,0-1 0,1 1 0,0-1 0,10 13 0,-12-18 0,0-1 0,0 0 0,0 0 0,0 0 0,1 0 0,0 0 0,4 2 0,-8-5 0,0 0 0,0 0 0,1 1 0,-1-1 0,0 0 0,1 0 0,-1 0 0,0 0 0,0 0 0,1 0 0,-1 0 0,0 0 0,1 0 0,-1 0 0,0 0 0,0 0 0,1 0 0,-1 0 0,0 0 0,1 0 0,-1 0 0,0 0 0,0 0 0,1 0 0,-1 0 0,0 0 0,0-1 0,1 1 0,-1 0 0,0 0 0,0 0 0,1 0 0,-1-1 0,0 1 0,0 0 0,0 0 0,1-1 0,-1-1 0,0 1 0,1-1 0,-1 0 0,0 0 0,0 1 0,0-1 0,-1 0 0,1 0 0,0 1 0,-1-1 0,0-3 0,-6-16 0,-1 0 0,-1 1 0,0-1 0,-2 2 0,0-1 0,-1 1 0,-1 1 0,-1 1 0,-25-27 0,22 33 0,17 19 0,23 28 0,8 3 0,1-2 0,1-2 0,2-1 0,2-1 0,67 46 0,-84-71 0,-20-8 0,0 0 0,1 0 0,-1 0 0,0 0 0,0 0 0,1 0 0,-1 0 0,0 0 0,0 0 0,1 0 0,-1-1 0,0 1 0,0 0 0,0 0 0,1 0 0,-1 0 0,0 0 0,0 0 0,0-1 0,1 1 0,-1 0 0,0 0 0,0 0 0,0-1 0,0 1 0,0 0 0,1 0 0,-1 0 0,0-1 0,0 1 0,0 0 0,0 0 0,0-1 0,0 1 0,0 0 0,0 0 0,0 0 0,0-1 0,0 1 0,0-3 0,-1 0 0,0 0 0,0 0 0,0 0 0,0 0 0,-1 0 0,1 0 0,-1 1 0,-3-6 0,-52-70 0,-76-79 0,132 155 0,-27-24 0,27 26 0,1-1 0,0 1 0,-1 0 0,1-1 0,-1 1 0,1 0 0,-1-1 0,1 1 0,-1 0 0,1-1 0,-1 1 0,1 0 0,-1 0 0,1 0 0,-1-1 0,1 1 0,-1 0 0,0 0 0,1 0 0,-1 0 0,1 0 0,-1 0 0,1 0 0,-1 0 0,0 0 0,1 1 0,-1-1 0,1 0 0,-1 0 0,1 0 0,-1 1 0,1-1 0,-1 0 0,1 0 0,-1 1 0,1-1 0,-1 1 0,1-1 0,0 0 0,-1 1 0,1-1 0,-1 1 0,1-1 0,0 1 0,0-1 0,-1 1 0,1-1 0,0 1 0,0-1 0,-1 1 0,1-1 0,0 1 0,0 0 0,0 0 0,-1 5 0,1 0 0,0 0 0,0 0 0,1 0 0,-1 0 0,1 0 0,1 0 0,-1 0 0,1 0 0,0 0 0,0-1 0,5 9 0,6 10 0,22 31 0,-18-29 0,1-1 0,2-1 0,44 44 0,-63-67 0,0 0 0,0 0 0,0 0 0,1 0 0,-1 0 0,0 0 0,1 0 0,-1 0 0,0-1 0,1 1 0,-1-1 0,1 1 0,-1-1 0,3 1 0,-4-1 0,1-1 0,-1 1 0,0 0 0,0-1 0,1 1 0,-1 0 0,0-1 0,0 1 0,0-1 0,1 1 0,-1 0 0,0-1 0,0 1 0,0-1 0,0 1 0,0 0 0,0-1 0,0 1 0,0-1 0,0 1 0,0-1 0,0 1 0,0-1 0,0 1 0,-1 0 0,1-1 0,0 1 0,0-1 0,0 1 0,-1-1 0,-21-44 0,-42-48 0,-18-27 0,163 242 0,-60-81 0,-15-29 0,0-1 0,0 0 0,1 0 0,11 13 0,-16-30 0,-4-5 0,-4-15 0,-2 1 0,0 0 0,-2 0 0,-13-23 0,55 122 0,-26-64 0,8 18 0,2-1 0,0 0 0,2-2 0,25 29 0,-34-49 0,-9-12 0,-10-13 0,7 19 0,-1-1 0,1 1 0,-1 0 0,0 0 0,1 0 0,-1 1 0,0-1 0,0 1 0,1 0 0,-1 0 0,0 0 0,0 1 0,1-1 0,-1 1 0,0 0 0,-5 2 0,-10 0 0,14-2 0,-28 2 0,32-3 0,0 1 0,-1-1 0,1 0 0,0 0 0,0 0 0,-1 0 0,1 0 0,0-1 0,-1 1 0,1 0 0,0-1 0,0 1 0,0-1 0,-1 1 0,1-1 0,0 1 0,0-1 0,-2-1 0,5-8 0,0 4 0,-12 2 0,-7 1 0,1 2 0,-29 0 0,35 1 0,48 1 0,-29-1 0,-35 0 0,-8 1 0,21 1 0,-1-2 0,1 0 0,-1-1 0,-21-3 0,35 4 0,0 0 0,-1 0 0,1 0 0,0 0 0,0 0 0,-1 0 0,1-1 0,0 1 0,0 0 0,-1 0 0,1 0 0,0 0 0,-1 0 0,1 0 0,0-1 0,0 1 0,0 0 0,-1 0 0,1 0 0,0-1 0,0 1 0,0 0 0,-1 0 0,1-1 0,0 1 0,0 0 0,0 0 0,0-1 0,0 1 0,0 0 0,0 0 0,0-1 0,0 1 0,0 0 0,-1-1 0,1 1 0,1 0 0,-1 0 0,0-1 0,0 1 0,0 0 0,0-1 0,0 1 0,0 0 0,0 0 0,0-1 0,0 1 0,0 0 0,1 0 0,-1-1 0,0 1 0,0 0 0,0 0 0,0-1 0,1 1 0,-1 0 0,0 0 0,0 0 0,1 0 0,-1-1 0,0 1 0,0 0 0,1 0 0,-1 0 0,0 0 0,0 0 0,1 0 0,20-12 0,69-24 0,-15 7 0,-73 29 0,0-1 0,0 0 0,0 0 0,0 0 0,0 0 0,0-1 0,-1 1 0,1 0 0,3-4 0,-5 5 0,0-1 0,0 1 0,0 0 0,0-1 0,0 1 0,1 0 0,-1-1 0,0 1 0,0 0 0,0-1 0,0 1 0,0 0 0,0-1 0,0 1 0,0-1 0,0 1 0,0 0 0,0-1 0,0 1 0,0 0 0,-1-1 0,1 1 0,0 0 0,0-1 0,0 1 0,0 0 0,-1-1 0,1 1 0,0 0 0,0 0 0,-1-1 0,1 1 0,0 0 0,-1-1 0,-4-2 0,0 0 0,-1 1 0,1 0 0,-1 0 0,0 0 0,-8-2 0,-446-88 0,33 8 0,412 80 0,-4 0 0,1-1 0,0 0 0,0-1 0,-22-12 0,39 18 0,0-1 0,0 1 0,0 0 0,0-1 0,0 1 0,0 0 0,1-1 0,-1 0 0,0 1 0,0-1 0,0 1 0,1-1 0,-1 0 0,0 1 0,1-1 0,-1 0 0,1 0 0,-1 0 0,1 0 0,-1 1 0,1-1 0,-1 0 0,1 0 0,0 0 0,0 0 0,-1 0 0,1 0 0,0 0 0,0 0 0,0 0 0,0 0 0,0 0 0,0 0 0,0 0 0,0 0 0,1 0 0,-1 0 0,0 0 0,1 0 0,-1 1 0,0-1 0,1 0 0,-1 0 0,1 0 0,-1 0 0,1 1 0,0-1 0,1-1 0,3-2 0,0 0 0,0 0 0,0 0 0,1 1 0,0 0 0,7-4 0,25-8 0,0 2 0,69-15 0,86-5 0,-59 11 0,-257 51 0,91-20 0,1 1 0,1 1 0,-30 15 0,58-25 0,1 0 0,-1 0 0,0 0 0,0 0 0,1 0 0,-1 0 0,1 0 0,-1 0 0,1 1 0,-1-1 0,1 1 0,0-1 0,0 1 0,0-1 0,0 1 0,0 0 0,0 0 0,-1 3 0,2-4 0,0 0 0,0 0 0,0 0 0,1 0 0,-1 1 0,0-1 0,1 0 0,-1 0 0,1 0 0,-1 0 0,1 0 0,-1 0 0,1 0 0,0-1 0,0 1 0,-1 0 0,1 0 0,0 0 0,0-1 0,0 1 0,0 0 0,0-1 0,1 1 0,7 4 0,0-1 0,1 0 0,-1-1 0,1 0 0,0 0 0,11 0 0,62 6 0,124-2 0,-15-3 0,-191-4 0,0 0 0,0 0 0,0 0 0,0 0 0,0 0 0,0 0 0,0 0 0,0 0 0,0 0 0,0 1 0,0-1 0,0 0 0,0 1 0,0-1 0,0 1 0,-1-1 0,1 1 0,1 0 0,-13 8 0,-36 6 0,43-14 0,-76 23-1365,47-14-5461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6.936"/>
    </inkml:context>
    <inkml:brush xml:id="br0">
      <inkml:brushProperty name="width" value="0.05" units="cm"/>
      <inkml:brushProperty name="height" value="0.05" units="cm"/>
      <inkml:brushProperty name="color" value="#FFFFFF"/>
    </inkml:brush>
  </inkml:definitions>
  <inkml:trace contextRef="#ctx0" brushRef="#br0">0 319 24575,'4'7'0,"8"2"0,5 0 0,4-1 0,2-10 0,4-8 0,1-13 0,3-10 0,0-14 0,-1-5 0,-7-2 0,-7 4 0,-5 5 0,-6 9-8191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7.469"/>
    </inkml:context>
    <inkml:brush xml:id="br0">
      <inkml:brushProperty name="width" value="0.05" units="cm"/>
      <inkml:brushProperty name="height" value="0.05" units="cm"/>
      <inkml:brushProperty name="color" value="#FFFFFF"/>
    </inkml:brush>
  </inkml:definitions>
  <inkml:trace contextRef="#ctx0" brushRef="#br0">277 1 24575,'-1'-1'0,"-1"2"0,1-1 0,-1 0 0,1 0 0,-1 0 0,1 1 0,-1-1 0,1 1 0,0-1 0,-1 1 0,1 0 0,0-1 0,-1 1 0,1 0 0,0 0 0,0 0 0,0 0 0,0 0 0,0 0 0,0 0 0,0 0 0,0 1 0,0-1 0,-1 2 0,1 0 0,0 0 0,0 1 0,0-1 0,0 0 0,0 0 0,1 0 0,0 1 0,-1-1 0,1 0 0,0 0 0,1 5 0,0-5 0,-1 0 0,1 1 0,0-1 0,0 0 0,0 0 0,0 0 0,0 0 0,1 0 0,-1 0 0,1-1 0,2 4 0,-3-5 0,0 0 0,0 0 0,0 0 0,0 0 0,0 0 0,0 0 0,1 0 0,-1-1 0,0 1 0,0-1 0,0 1 0,1-1 0,-1 1 0,0-1 0,1 1 0,-1-1 0,0 0 0,1 0 0,-1 0 0,1 0 0,-1 0 0,0 0 0,1 0 0,-1 0 0,3-1 0,-3 0 0,0 1 0,0 0 0,1-1 0,-1 1 0,0-1 0,0 1 0,0-1 0,0 1 0,0-1 0,0 0 0,0 1 0,0-1 0,0 0 0,0 0 0,0 0 0,-1 0 0,1 0 0,0 0 0,-1 0 0,1 0 0,0 0 0,-1 0 0,1 0 0,-1-1 0,0 1 0,1 0 0,-1 0 0,0 0 0,0-1 0,0 1 0,0 0 0,0 0 0,0 0 0,0-1 0,0 1 0,0 0 0,-1-2 0,0 1 0,1 0 0,-1 0 0,0 0 0,0 0 0,0 1 0,0-1 0,-1 0 0,1 1 0,0-1 0,-1 1 0,1-1 0,-1 1 0,0 0 0,1 0 0,-1-1 0,0 1 0,0 0 0,1 1 0,-1-1 0,0 0 0,0 0 0,-3 0 0,-6 0 0,-1 1 0,1-1 0,0 2 0,0 0 0,-1 0 0,1 1 0,0 0 0,0 1 0,1 0 0,-1 1 0,1 0 0,-1 1 0,1 0 0,-11 8 0,14-9 0,-1 1 0,1 0 0,0 0 0,1 1 0,-1 0 0,1 0 0,0 1 0,0 0 0,1 0 0,0 0 0,0 0 0,1 1 0,0 0 0,0 0 0,1 0 0,0 0 0,0 1 0,-2 14 0,5-18 0,-1 0 0,1 0 0,0 0 0,1 1 0,-1-1 0,1 0 0,0 0 0,0 0 0,1 0 0,0 0 0,0 0 0,0-1 0,0 1 0,0 0 0,1-1 0,0 0 0,6 8 0,-3-7 0,-1 0 0,1 0 0,0 0 0,1-1 0,-1 0 0,1 0 0,0-1 0,0 0 0,0 0 0,0 0 0,10 1 0,-6-1 0,0-1 0,0 0 0,0-1 0,0-1 0,0 1 0,0-2 0,0 1 0,0-2 0,0 1 0,0-2 0,-1 1 0,1-1 0,-1-1 0,1 0 0,-1 0 0,18-12 0,-24 12-76,0 0 1,0 0-1,0-1 0,0 1 0,-1-1 0,0 0 0,0 0 0,0 0 1,0 0-1,-1 0 0,0-1 0,0 1 0,-1-1 0,1 0 1,-1 1-1,-1-1 0,1-10 0,1-12-6750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018"/>
    </inkml:context>
    <inkml:brush xml:id="br0">
      <inkml:brushProperty name="width" value="0.05" units="cm"/>
      <inkml:brushProperty name="height" value="0.05" units="cm"/>
      <inkml:brushProperty name="color" value="#FFFFFF"/>
    </inkml:brush>
  </inkml:definitions>
  <inkml:trace contextRef="#ctx0" brushRef="#br0">295 93 24575,'-23'-1'0,"0"2"0,0 1 0,0 1 0,1 1 0,-28 9 0,42-11 0,1 1 0,-1 0 0,0 0 0,1 1 0,0 0 0,0 0 0,0 1 0,0 0 0,1 0 0,0 0 0,0 1 0,0 0 0,1 0 0,0 1 0,0-1 0,0 1 0,-5 12 0,8-15 0,1-1 0,-1 1 0,1 0 0,0-1 0,0 1 0,0 0 0,0 0 0,1-1 0,0 1 0,-1 0 0,2 0 0,-1 0 0,0 0 0,1-1 0,-1 1 0,1 0 0,0 0 0,1-1 0,-1 1 0,0-1 0,1 1 0,0-1 0,0 1 0,0-1 0,3 4 0,0-3 0,-1 0 0,1 0 0,0 0 0,0-1 0,0 1 0,0-1 0,1-1 0,-1 1 0,1-1 0,-1 0 0,1 0 0,0 0 0,0-1 0,0 0 0,7 1 0,12-1 0,0-1 0,0 0 0,0-2 0,0-1 0,36-9 0,-41 7 0,-1-1 0,0 0 0,0-1 0,-1-2 0,1 0 0,-2 0 0,23-17 0,-34 20 0,0 0 0,0 0 0,0 0 0,-1-1 0,0 1 0,0-1 0,-1-1 0,0 1 0,0 0 0,-1-1 0,0 0 0,0 0 0,2-11 0,-4 13 0,1 0 0,-1 1 0,-1-1 0,1 0 0,-1 0 0,0 0 0,-1 1 0,1-1 0,-1 0 0,0 0 0,0 1 0,-1-1 0,0 1 0,0-1 0,0 1 0,-1 0 0,1 0 0,-1 0 0,-7-9 0,5 10 0,0 0 0,1 1 0,-1 0 0,-1 0 0,1 0 0,0 1 0,-1 0 0,1 0 0,-1 0 0,1 1 0,-1-1 0,0 2 0,-9-2 0,6 1 0,0 1 0,0 0 0,0 0 0,0 1 0,0 0 0,0 0 0,0 1 0,-10 3 0,14-2 0,-1 0 0,0 1 0,1 0 0,-1-1 0,1 2 0,0-1 0,1 1 0,-1-1 0,1 1 0,0 0 0,0 1 0,0-1 0,-5 11 0,7-11 0,-1 0 0,1 0 0,0 0 0,0 0 0,1 1 0,-1-1 0,1 0 0,1 1 0,-1-1 0,1 1 0,0-1 0,0 1 0,0 0 0,1-1 0,0 0 0,2 9 0,-3-13 0,1 0 0,-1 0 0,0 1 0,1-1 0,0 0 0,-1 0 0,1 0 0,0 0 0,-1 0 0,1 0 0,0 0 0,0-1 0,0 1 0,0 0 0,0 0 0,0-1 0,0 1 0,0 0 0,0-1 0,0 1 0,0-1 0,0 1 0,0-1 0,2 0 0,-1 1 0,0-1 0,1-1 0,-1 1 0,0 0 0,1-1 0,-1 1 0,0-1 0,0 1 0,1-1 0,-1 0 0,4-2 0,2-2 0,0-1 0,0 0 0,0 0 0,13-14 0,-12 10-273,-1 0 0,0 0 0,-1 0 0,12-24 0,-10 12-6553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377"/>
    </inkml:context>
    <inkml:brush xml:id="br0">
      <inkml:brushProperty name="width" value="0.05" units="cm"/>
      <inkml:brushProperty name="height" value="0.05" units="cm"/>
      <inkml:brushProperty name="color" value="#FFFFFF"/>
    </inkml:brush>
  </inkml:definitions>
  <inkml:trace contextRef="#ctx0" brushRef="#br0">100 1 24575,'-5'-1'0,"-1"1"0,0 0 0,1 1 0,-1 0 0,0-1 0,1 2 0,-1-1 0,1 1 0,-7 2 0,9-2 0,1 0 0,0 0 0,-1 0 0,1 0 0,0 0 0,0 0 0,0 0 0,0 1 0,0-1 0,1 1 0,-1-1 0,1 1 0,0 0 0,0 0 0,0 0 0,0-1 0,0 1 0,0 5 0,-1 2 0,0 0 0,1 0 0,1 0 0,0 0 0,0 0 0,1 0 0,0 0 0,1 0 0,0 0 0,0 0 0,1-1 0,5 12 0,-6-15 0,1 0 0,0 0 0,1-1 0,-1 1 0,1-1 0,0 1 0,1-1 0,-1-1 0,1 1 0,0 0 0,0-1 0,0 0 0,1 0 0,-1-1 0,1 0 0,0 0 0,0 0 0,0 0 0,9 1 0,-13-3-4,0-1 1,0 1-1,0-1 0,0 0 0,0 0 0,0 0 0,0 0 1,0 0-1,0-1 0,-1 1 0,1 0 0,0-1 0,0 1 1,0-1-1,0 0 0,-1 0 0,1 0 0,0 0 0,-1 0 1,3-2-1,-1 0 24,0 0 0,0 0 0,-1 0 0,1-1 0,-1 1 0,0-1 0,0 0 0,0 1 0,2-6 0,0-4-317,0-2 0,0 1 0,-2 0 0,2-21 0,-2 14-6529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859"/>
    </inkml:context>
    <inkml:brush xml:id="br0">
      <inkml:brushProperty name="width" value="0.05" units="cm"/>
      <inkml:brushProperty name="height" value="0.05" units="cm"/>
      <inkml:brushProperty name="color" value="#FFFFFF"/>
    </inkml:brush>
  </inkml:definitions>
  <inkml:trace contextRef="#ctx0" brushRef="#br0">277 1 24575,'-11'0'0,"1"1"0,-1 1 0,0 0 0,1 0 0,-1 1 0,1 1 0,0-1 0,0 2 0,0-1 0,1 1 0,-1 1 0,1 0 0,-14 12 0,12-9 0,1 1 0,1-1 0,-1 2 0,2-1 0,-1 1 0,2 1 0,-1-1 0,2 1 0,0 1 0,-6 15 0,10-25 0,2-1 0,-1 1 0,0-1 0,0 1 0,1 0 0,0-1 0,-1 1 0,1 0 0,0-1 0,0 1 0,1 0 0,-1-1 0,0 1 0,1 0 0,0-1 0,-1 1 0,1-1 0,0 1 0,1-1 0,-1 1 0,0-1 0,1 0 0,-1 1 0,4 2 0,-3-3 0,0 0 0,1-1 0,-1 0 0,0 1 0,1-1 0,-1 0 0,1 0 0,-1 0 0,1-1 0,0 1 0,-1-1 0,1 1 0,0-1 0,-1 0 0,1 0 0,0 0 0,-1 0 0,1-1 0,0 1 0,-1-1 0,1 1 0,0-1 0,-1 0 0,1 0 0,2-2 0,1 0 0,0-1 0,0 1 0,-1-1 0,1-1 0,-1 1 0,0-1 0,0 0 0,-1 0 0,8-11 0,-9 12 0,0 0 0,-1 0 0,1 0 0,-1 0 0,0-1 0,0 1 0,-1-1 0,1 1 0,-1-1 0,0 0 0,0 1 0,-1-1 0,1 0 0,-1-9 0,0 13 0,-1 0 0,1 0 0,-1-1 0,1 1 0,-1 0 0,1 0 0,-1 0 0,1 0 0,-1 0 0,0 0 0,0 0 0,0 0 0,1 0 0,-1 0 0,0 0 0,0 0 0,0 0 0,-1 1 0,1-1 0,0 0 0,0 1 0,0-1 0,0 1 0,0 0 0,-1-1 0,1 1 0,0 0 0,0-1 0,-1 1 0,1 0 0,0 0 0,-1 0 0,1 0 0,0 1 0,0-1 0,-1 0 0,1 0 0,0 1 0,-2 0 0,-3 0 0,0 1 0,0 0 0,1 0 0,-1 1 0,1 0 0,-1 0 0,-4 3 0,1 2 0,0 0 0,1 0 0,0 0 0,0 1 0,1 0 0,0 1 0,1 0 0,0 0 0,-8 21 0,11-24 0,0 0 0,0 0 0,1 0 0,1 1 0,-1-1 0,1 1 0,0 0 0,1-1 0,0 1 0,0-1 0,1 1 0,0 0 0,0-1 0,0 1 0,1-1 0,3 9 0,-4-14 0,0 0 0,0 0 0,0 0 0,0 0 0,1 0 0,-1 0 0,1 0 0,-1-1 0,1 1 0,-1 0 0,1-1 0,0 1 0,0-1 0,-1 0 0,1 0 0,0 1 0,1-1 0,-1 0 0,0-1 0,4 2 0,-2-1 0,0-1 0,0 0 0,-1 0 0,1 0 0,0 0 0,0-1 0,0 1 0,0-1 0,0 0 0,-1 0 0,6-3 0,2-1 0,0-1 0,0 0 0,-1-1 0,1 0 0,-1 0 0,15-17 0,-19 18-136,-1 1-1,-1-2 1,1 1-1,-1 0 1,0-1-1,0 0 1,-1 0-1,0 0 0,3-8 1,-1-5-6690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9.307"/>
    </inkml:context>
    <inkml:brush xml:id="br0">
      <inkml:brushProperty name="width" value="0.05" units="cm"/>
      <inkml:brushProperty name="height" value="0.05" units="cm"/>
      <inkml:brushProperty name="color" value="#FFFFFF"/>
    </inkml:brush>
  </inkml:definitions>
  <inkml:trace contextRef="#ctx0" brushRef="#br0">20 43 24575,'-1'0'0,"1"0"0,-1 0 0,0 0 0,0 1 0,1-1 0,-1 0 0,0 1 0,1-1 0,-1 1 0,0-1 0,1 1 0,-1-1 0,1 1 0,-1-1 0,1 1 0,-1 0 0,1-1 0,-1 1 0,1 0 0,-1-1 0,1 1 0,0 0 0,-1-1 0,1 1 0,0 0 0,0 0 0,0 1 0,-5 25 0,5-24 0,0 1 0,0-1 0,0 1 0,0 0 0,1-1 0,-1 1 0,1 0 0,0-1 0,0 1 0,0-1 0,0 1 0,1-1 0,-1 0 0,1 1 0,0-1 0,0 0 0,0 0 0,0 0 0,1-1 0,-1 1 0,1 0 0,0-1 0,0 0 0,-1 1 0,6 1 0,-1 0 0,0 0 0,0-1 0,0 0 0,0-1 0,1 0 0,-1 0 0,1 0 0,0-1 0,-1 0 0,1 0 0,8-1 0,-13 0 0,-1-1 0,1 1 0,0-1 0,0 1 0,-1-1 0,1 0 0,-1 0 0,1 0 0,-1 0 0,1-1 0,-1 1 0,1 0 0,-1-1 0,0 0 0,0 0 0,0 0 0,0 0 0,0 0 0,0 0 0,-1 0 0,1 0 0,-1-1 0,1 1 0,-1-1 0,0 1 0,1-4 0,2-4 0,-1-1 0,0 0 0,-1 0 0,1-22 0,-2 33 0,-1-1 0,0 1 0,0 0 0,0-1 0,1 1 0,-1-1 0,0 1 0,0-1 0,0 1 0,0-1 0,0 1 0,0-1 0,0 1 0,0-1 0,0 1 0,0-1 0,0 1 0,0-1 0,0 1 0,-1 0 0,1-1 0,0 1 0,0-1 0,0 1 0,-1-1 0,1 1 0,0 0 0,-1-1 0,1 1 0,-1-1 0,-9 12 0,-3 4 0,12-15 0,1 0 0,0 0 0,0 1 0,-1-1 0,1 0 0,0 0 0,0 0 0,-1 0 0,1 0 0,0 1 0,-1-1 0,1 0 0,0 0 0,0 0 0,-1 0 0,1 0 0,0 0 0,-1 0 0,1 0 0,0 0 0,-1 0 0,1 0 0,0 0 0,0 0 0,-1 0 0,1-1 0,0 1 0,-1 0 0,1 0 0,0 0 0,0 0 0,-1 0 0,1-1 0,0 1 0,0 0 0,-1 0 0,1 0 0,0-1 0,0 1 0,0 0 0,0 0 0,-1-1 0,1 1 0,0 0 0,0-1 0,0 1 0,0 0 0,0-1 0,-12-49-1365,6 18-5461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31.973"/>
    </inkml:context>
    <inkml:brush xml:id="br0">
      <inkml:brushProperty name="width" value="0.05" units="cm"/>
      <inkml:brushProperty name="height" value="0.05" units="cm"/>
      <inkml:brushProperty name="color" value="#FFFFFF"/>
    </inkml:brush>
  </inkml:definitions>
  <inkml:trace contextRef="#ctx0" brushRef="#br0">326 160 24575,'1'7'0,"0"1"0,0-1 0,0 1 0,1 0 0,4 10 0,4 14 0,0 27 0,-5-32 0,0-1 0,10 31 0,-15-57 0,0 1 0,0 0 0,1 0 0,-1-1 0,0 1 0,0 0 0,1-1 0,-1 1 0,0 0 0,1-1 0,-1 1 0,1 0 0,-1-1 0,1 1 0,-1-1 0,1 1 0,-1-1 0,1 1 0,0-1 0,-1 1 0,1-1 0,-1 0 0,1 1 0,0-1 0,0 0 0,-1 1 0,1-1 0,0 0 0,-1 0 0,2 0 0,0 0 0,-1-1 0,0 1 0,1-1 0,-1 0 0,0 1 0,1-1 0,-1 0 0,0 0 0,0 0 0,0 0 0,0 0 0,0 0 0,0 0 0,1-2 0,6-8 0,-1-1 0,9-19 0,-15 27 0,38-77 0,-32 73 0,-3 10 0,0 21 0,-4 38 0,0-59 0,0 11 0,-2 30 0,3-39 0,2-24 0,9-251 0,-4 387 0,-4-78 0,-2-1 0,-2 57 0,0-89 0,-1-1 0,1 0 0,-1 1 0,1-1 0,-1 0 0,0 0 0,-1 0 0,1 0 0,-1 0 0,0 0 0,0 0 0,0 0 0,0-1 0,-1 1 0,0-1 0,1 0 0,-7 6 0,8-8 0,0-1 0,1 0 0,-1 1 0,0-1 0,0 0 0,1 0 0,-1 1 0,0-1 0,0 0 0,1 0 0,-1 0 0,0 0 0,0 0 0,1 0 0,-1 0 0,0 0 0,0-1 0,0 1 0,1 0 0,-1 0 0,0-1 0,1 1 0,-1 0 0,0-1 0,0 1 0,1-1 0,-1 1 0,1-1 0,-1 1 0,1-1 0,-1 1 0,0-1 0,1 1 0,0-1 0,-1 0 0,1 1 0,-1-1 0,1 0 0,0 0 0,-1 1 0,1-2 0,-10-34 0,4 2 0,2 0 0,1 0 0,2-1 0,2 1 0,1 0 0,1 0 0,12-51 0,-15 84 0,0 0 0,1-1 0,-1 1 0,0 0 0,0 0 0,1 0 0,-1-1 0,1 1 0,-1 0 0,1 0 0,-1 0 0,1 0 0,0 0 0,0 0 0,-1 0 0,1 0 0,0 0 0,0 0 0,0 1 0,1-2 0,-1 3 0,0 0 0,0 0 0,0 0 0,0 0 0,-1 0 0,1 0 0,0 0 0,-1 1 0,1-1 0,-1 0 0,1 0 0,-1 1 0,0-1 0,1 0 0,-1 0 0,0 1 0,0-1 0,0 0 0,0 3 0,2 29 0,-1 0 0,-1 1 0,-2-1 0,-10 57 0,-3-19 0,-27 76 0,38-133 0,-1 0 0,0 0 0,-1-1 0,-11 18 0,17-30 0,-1-1 0,1 1 0,0 0 0,-1-1 0,1 1 0,-1 0 0,1-1 0,-1 1 0,1 0 0,-1-1 0,1 1 0,-1-1 0,1 1 0,-1-1 0,0 1 0,1-1 0,-1 1 0,0-1 0,1 0 0,-1 1 0,0-1 0,0 0 0,1 0 0,-1 0 0,0 1 0,0-1 0,0 0 0,1 0 0,-1 0 0,-1 0 0,1-1 0,0 0 0,0 0 0,0 0 0,0 0 0,0-1 0,1 1 0,-1 0 0,0 0 0,0 0 0,1-1 0,-1 1 0,1 0 0,0-1 0,-1 1 0,1-2 0,-8-63 0,8 62 0,0-88 0,5-1 0,21-122 0,-14 131 0,-6 59 0,-1 4 0,-12 34 0,-5 11 0,-1-1 0,0 0 0,-2 0 0,-33 37 0,17-25 0,-72 59 0,87-80 0,-1-1 0,0-1 0,-1-1 0,-24 12 0,41-23 0,-1 1 0,1 0 0,-1 0 0,0-1 0,1 1 0,-1-1 0,0 1 0,0-1 0,1 0 0,-1 0 0,0 0 0,0 0 0,0 0 0,1 0 0,-1 0 0,0 0 0,0-1 0,1 1 0,-4-2 0,4 1 0,0 0 0,0 0 0,0 0 0,0 0 0,0 0 0,1 0 0,-1 0 0,0 0 0,0 0 0,1-1 0,-1 1 0,1 0 0,-1 0 0,1-1 0,0 1 0,0 0 0,-1-1 0,1 1 0,0-3 0,1-5 0,-1-1 0,2 1 0,-1-1 0,1 1 0,0 0 0,5-10 0,2-4 0,1-1 0,0 2 0,2 0 0,23-33 0,-34 53 0,0 1 0,0 0 0,0-1 0,0 1 0,1 0 0,-1 0 0,0 0 0,0 0 0,1 0 0,-1 0 0,1 0 0,1-1 0,-2 2 0,-1 0 0,0 0 0,1 0 0,-1 0 0,1 0 0,-1 0 0,0 0 0,1 0 0,-1 0 0,1 0 0,-1 0 0,0 1 0,1-1 0,-1 0 0,1 0 0,-1 0 0,0 1 0,1-1 0,-1 0 0,0 0 0,0 1 0,1-1 0,-1 0 0,0 0 0,1 1 0,-1-1 0,0 0 0,0 1 0,0-1 0,1 0 0,-1 1 0,1 4 0,1 0 0,-1-1 0,0 1 0,0 0 0,-1 0 0,0-1 0,0 7 0,0 5 0,-1 0 0,-1 1 0,-1-1 0,0 0 0,-1-1 0,0 1 0,-1-1 0,-10 19 0,-4-8 0,19-26 0,0 0 0,0 1 0,0-1 0,-1 0 0,1 0 0,0 0 0,-1 0 0,1 0 0,0 0 0,0 0 0,-1 0 0,1 0 0,0 1 0,-1-1 0,1 0 0,0-1 0,0 1 0,-1 0 0,1 0 0,0 0 0,-1 0 0,1 0 0,0 0 0,0 0 0,-1 0 0,1 0 0,0-1 0,0 1 0,-1 0 0,1 0 0,0 0 0,0 0 0,0-1 0,-1 1 0,1 0 0,0 0 0,0-1 0,0 1 0,0 0 0,-1 0 0,1-1 0,0 1 0,0 0 0,0 0 0,0-1 0,0 1 0,0 0 0,0-1 0,0 1 0,0 0 0,0 0 0,0-1 0,0 1 0,0 0 0,0-1 0,0 1 0,0 0 0,0 0 0,0-1 0,0 1 0,1-1 0,0-22 0,8-13 0,1 0 0,2 1 0,2 1 0,24-47 0,-26 61 0,-12 20 0,0 0 0,0 0 0,0 0 0,0 0 0,0 1 0,0-1 0,0 0 0,0 0 0,0 0 0,0 0 0,0 0 0,0 0 0,0 0 0,0 0 0,0 0 0,0 0 0,0 0 0,0 1 0,0-1 0,0 0 0,1 0 0,-1 0 0,0 0 0,0 0 0,0 0 0,0 0 0,0 0 0,0 0 0,0 0 0,0 0 0,0 0 0,0 0 0,0 0 0,0 0 0,0 0 0,1 0 0,-1 0 0,0 0 0,0 0 0,0 0 0,0 0 0,0 0 0,0 0 0,0 0 0,0 0 0,0 0 0,0 0 0,1 0 0,-1 0 0,0 0 0,0 0 0,0 0 0,0 0 0,0 0 0,0 0 0,0 0 0,0 0 0,0 0 0,-11 37 0,3-19 0,-1 0 0,0 0 0,-2-1 0,0 0 0,-19 22 0,30-38 0,0-1 0,0 1 0,-1-1 0,1 1 0,-1-1 0,1 0 0,0 1 0,-1-1 0,1 1 0,-1-1 0,1 0 0,-1 0 0,1 1 0,-1-1 0,1 0 0,-1 0 0,1 0 0,-1 1 0,1-1 0,-1 0 0,0 0 0,1 0 0,-1 0 0,1 0 0,-1 0 0,1 0 0,-1 0 0,0 0 0,1 0 0,-1-1 0,1 1 0,-1 0 0,0-1 0,0 0 0,0 0 0,1 0 0,-1 0 0,1 0 0,-1 0 0,1 0 0,-1 0 0,1 0 0,-1 0 0,1 0 0,0 0 0,0 0 0,0-1 0,-1-1 0,2-7 0,-1 0 0,1 0 0,1 0 0,0 0 0,0 0 0,1 1 0,1-1 0,-1 1 0,9-15 0,-3 6 0,1 1 0,1 0 0,26-30 0,-35 44 0,1 0 0,0 0 0,1 0 0,-1 0 0,0 1 0,1 0 0,5-4 0,-8 6 0,0 0 0,-1-1 0,1 1 0,0 0 0,0 0 0,0 0 0,-1 0 0,1 0 0,0 0 0,0 0 0,-1 0 0,1 0 0,0 0 0,0 0 0,0 0 0,-1 0 0,1 1 0,0-1 0,-1 0 0,1 1 0,0-1 0,0 0 0,-1 1 0,1-1 0,-1 1 0,1-1 0,0 1 0,-1-1 0,1 1 0,-1 0 0,1-1 0,-1 1 0,0 0 0,1-1 0,-1 1 0,1 0 0,-1-1 0,0 1 0,0 0 0,0 0 0,1-1 0,-1 1 0,0 0 0,0 0 0,0-1 0,0 2 0,2 47 0,-2-47 0,0 1 0,0-1 0,0 0 0,0 0 0,0 1 0,-1-1 0,1 0 0,-1 0 0,0 0 0,0 1 0,0-1 0,0 0 0,0 0 0,0 0 0,0-1 0,-1 1 0,1 0 0,-4 3 0,5-5 0,-1 0 0,0 0 0,0 0 0,0 0 0,0-1 0,1 1 0,-1 0 0,0 0 0,0-1 0,1 1 0,-1 0 0,0-1 0,0 1 0,1 0 0,-1-1 0,0 1 0,1-1 0,-1 0 0,1 1 0,-1-1 0,1 1 0,-1-1 0,1 0 0,-1 1 0,1-1 0,-1 0 0,1 0 0,0 1 0,-1-1 0,1 0 0,0-1 0,-12-27 0,12 27 0,-27-80 0,21 74 0,2 15 0,1 21 0,3-28 0,-1 24 0,-3 123 0,5-126 0,0 1 0,2 0 0,0-1 0,11 35 0,-14-54 0,0-1 0,1 1 0,-1 0 0,1-1 0,0 1 0,-1-1 0,1 1 0,0-1 0,0 1 0,0-1 0,0 0 0,0 1 0,0-1 0,1 0 0,-1 0 0,0 0 0,1 0 0,-1 0 0,1 0 0,-1 0 0,3 1 0,-3-2 0,1 0 0,0 0 0,-1 0 0,1 0 0,0 0 0,-1-1 0,1 1 0,-1-1 0,1 1 0,0-1 0,-1 1 0,1-1 0,-1 0 0,1 1 0,-1-1 0,0 0 0,3-2 0,5-5 0,0-1 0,-1 0 0,0-1 0,10-14 0,-15 21 0,16-31 0,-15 27 0,0 0 0,0 0 0,0 1 0,1-1 0,6-6 0,-10 13 0,-1-1 0,0 1 0,0 0 0,0 0 0,0 0 0,1 0 0,-1 0 0,0 0 0,0 0 0,0 0 0,1 0 0,-1 0 0,0 0 0,0 0 0,0 0 0,0 0 0,1 0 0,-1 0 0,0 0 0,0 0 0,0 0 0,0 1 0,1-1 0,-1 0 0,0 0 0,0 0 0,0 0 0,0 0 0,0 0 0,1 0 0,-1 1 0,0-1 0,0 0 0,0 0 0,0 0 0,0 0 0,0 0 0,0 1 0,0-1 0,1 0 0,-1 0 0,0 0 0,0 0 0,0 1 0,0-1 0,0 0 0,0 0 0,0 0 0,0 1 0,0-1 0,0 0 0,0 0 0,0 0 0,0 0 0,-1 1 0,1-1 0,0 0 0,0 0 0,0 0 0,1 14 0,-1 1 0,0-1 0,-1 0 0,-1 0 0,0-1 0,-1 1 0,-6 18 0,8-31 0,1 0 0,0 1 0,-1-1 0,1 0 0,-1 0 0,1 0 0,-1 0 0,0 0 0,1 0 0,-1 0 0,0 0 0,0 0 0,0 0 0,-1 1 0,-10-1 0,-5-2 0,16 2 0,0 0 0,0 0 0,0 0 0,-1-1 0,1 1 0,0 0 0,0 0 0,1 0 0,-1 1 0,0-1 0,0 0 0,0 0 0,1 0 0,-1 1 0,0-1 0,1 0 0,0 0 0,-1 1 0,1-1 0,0 1 0,-1-1 0,1 0 0,0 1 0,0-1 0,0 1 0,0-1 0,1 2 0,-1 3 0,0 1 0,1-1 0,0 0 0,0 0 0,3 7 0,7 13-1365,2-2-5461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32.3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44.035"/>
    </inkml:context>
    <inkml:brush xml:id="br0">
      <inkml:brushProperty name="width" value="0.05" units="cm"/>
      <inkml:brushProperty name="height" value="0.05" units="cm"/>
      <inkml:brushProperty name="color" value="#FFFFFF"/>
    </inkml:brush>
  </inkml:definitions>
  <inkml:trace contextRef="#ctx0" brushRef="#br0">1 246 24575,'1'3'0,"1"0"0,0-1 0,0 1 0,0-1 0,0 0 0,1 1 0,-1-1 0,0 0 0,1 0 0,0-1 0,-1 1 0,1 0 0,0-1 0,0 0 0,5 2 0,53 11 0,-19-6 0,1 9 0,-26-10 0,1 0 0,24 5 0,-38-11 0,1 0 0,-1 0 0,1-1 0,-1 0 0,1 1 0,-1-2 0,1 1 0,-1 0 0,1-1 0,-1 0 0,0 0 0,1 0 0,-1-1 0,8-3 0,-10 3 0,1-1 0,0 1 0,-1-1 0,0 1 0,1-1 0,-1 0 0,0 0 0,0 0 0,-1 0 0,1 0 0,-1 0 0,1-1 0,-1 1 0,1-6 0,1 2 0,60 32 0,-45-21 0,0-1 0,36 3 0,-50-5 0,1-1 0,-1 0 0,1 0 0,-1-1 0,1 1 0,-1-1 0,1 0 0,-1 0 0,0 0 0,1-1 0,-1 0 0,0 1 0,0-1 0,0-1 0,0 1 0,-1-1 0,7-4 0,-9 5 0,1 0 0,-1-1 0,0 1 0,1 0 0,-1-1 0,0 1 0,0 0 0,-1-1 0,1 1 0,0-1 0,-1 1 0,0-1 0,0 0 0,1 1 0,-1-1 0,-1 1 0,1-1 0,0 0 0,-1 1 0,1-1 0,-1 1 0,0-1 0,0 1 0,0-1 0,0 1 0,0 0 0,0 0 0,-1-1 0,1 1 0,-3-3 0,-1-2 0,-1 1 0,0-1 0,0 1 0,0 0 0,-1 1 0,0-1 0,-12-7 0,5 6 0,-1 1 0,1 0 0,-1 1 0,0 1 0,0 0 0,-1 1 0,1 0 0,-1 2 0,1-1 0,-1 2 0,0 0 0,1 1 0,-1 1 0,-16 3 0,19-2 0,0 0 0,1 1 0,-1 1 0,1 0 0,0 0 0,0 1 0,0 1 0,1 0 0,0 0 0,1 1 0,-1 1 0,2-1 0,-1 2 0,1-1 0,1 1 0,-15 22 0,20-27 0,0 1 0,0 0 0,0 0 0,1 0 0,0 0 0,0 0 0,1 1 0,-1-1 0,1 1 0,1-1 0,-1 1 0,2 11 0,-1-15 0,1 1 0,-1-1 0,1 0 0,0 0 0,1 0 0,-1 1 0,0-1 0,1 0 0,0 0 0,-1-1 0,1 1 0,0 0 0,1-1 0,-1 1 0,0-1 0,1 0 0,-1 1 0,1-1 0,0 0 0,0-1 0,0 1 0,0 0 0,0-1 0,0 0 0,0 0 0,4 1 0,-2 0 0,1 0 0,0-1 0,1 0 0,-1 0 0,0 0 0,0-1 0,0 0 0,0 0 0,1 0 0,-1-1 0,0 0 0,0-1 0,0 1 0,0-1 0,0 0 0,-1 0 0,1-1 0,6-3 0,-7 2 0,1-1 0,-1 1 0,0-1 0,0 0 0,0-1 0,0 1 0,-1-1 0,0 1 0,-1-1 0,1-1 0,-1 1 0,0 0 0,0-1 0,-1 0 0,3-12 0,2-29 0,-6 45 0,-1 1 0,0-1 0,0 1 0,0-1 0,0 1 0,0-1 0,-1 1 0,1-1 0,-1 1 0,0-1 0,0 1 0,0 0 0,0-1 0,0 1 0,0 0 0,-2-3 0,3 5 0,-1 0 0,1 0 0,0 0 0,-1 0 0,1 0 0,-1 0 0,1 0 0,0 0 0,-1 0 0,1 0 0,0 0 0,-1 1 0,1-1 0,0 0 0,-1 0 0,1 0 0,0 0 0,0 0 0,-1 1 0,1-1 0,0 0 0,-1 0 0,1 1 0,0-1 0,0 0 0,0 0 0,-1 1 0,1-1 0,0 0 0,0 1 0,0-1 0,0 0 0,-1 1 0,1-1 0,0 0 0,0 1 0,0-1 0,0 0 0,0 1 0,0-1 0,0 1 0,-6 18 0,0 3 0,1 1 0,1 0 0,1 0 0,1 1 0,1-1 0,3 35 0,-1-50 0,0 0 0,1-1 0,0 1 0,0 0 0,0-1 0,1 1 0,1-1 0,-1 0 0,1 0 0,5 6 0,-5-8 0,-1-1 0,1 0 0,0-1 0,0 1 0,0-1 0,1 0 0,-1 0 0,1 0 0,0-1 0,0 1 0,0-1 0,0 0 0,0-1 0,0 1 0,1-1 0,5 1 0,-7-1 0,0-1 0,0 0 0,0 1 0,0-1 0,0-1 0,0 1 0,0 0 0,0-1 0,-1 0 0,1 0 0,0 0 0,0 0 0,-1-1 0,1 0 0,-1 1 0,1-1 0,-1 0 0,4-3 0,-3 1 0,0-1 0,0 1 0,-1-1 0,1 1 0,-1-1 0,0 0 0,-1 0 0,1 0 0,-1-1 0,0 1 0,2-6 0,1-12 0,-1 0 0,-1 1 0,-1-1 0,-2-45 0,0 58 0,-1 0 0,0 0 0,-1 0 0,0 1 0,-1-1 0,0 0 0,0 1 0,-1 0 0,0 0 0,-10-15 0,11 20 0,1 1 0,-1-1 0,0 1 0,0-1 0,0 1 0,0 0 0,-1 0 0,1 1 0,-1-1 0,1 1 0,-1 0 0,0-1 0,0 2 0,0-1 0,-1 0 0,1 1 0,0 0 0,0 0 0,-1 0 0,1 1 0,-1-1 0,1 1 0,0 0 0,-1 0 0,1 1 0,-7 0 0,6 1 0,1-1 0,-1 1 0,0 0 0,1 0 0,0 1 0,-1-1 0,1 1 0,0 0 0,0 0 0,0 0 0,1 0 0,-1 1 0,1 0 0,-5 5 0,-3 8 0,1 0 0,-12 23 0,11-19 0,-6 11 0,-2 1 0,-15 40 0,30-64 0,1-1 0,0 1 0,1 0 0,0-1 0,0 1 0,1 0 0,0 0 0,1 0 0,0 0 0,1 13 0,0-18 0,0 0 0,1 0 0,-1-1 0,1 1 0,0-1 0,0 1 0,0-1 0,0 0 0,1 0 0,-1 0 0,1 0 0,0 0 0,-1-1 0,1 1 0,1-1 0,-1 1 0,0-1 0,1 0 0,-1-1 0,1 1 0,-1 0 0,1-1 0,0 0 0,-1 0 0,1 0 0,8 0 0,5 2 0,0-2 0,0 0 0,-1-1 0,35-5 0,-44 5 0,0-1 0,0-1 0,0 1 0,-1-1 0,1-1 0,-1 1 0,1-1 0,-1 0 0,0-1 0,0 1 0,0-1 0,0 0 0,-1-1 0,0 1 0,0-1 0,6-7 0,-5 3 0,-1 1 0,0-1 0,0 0 0,-1 0 0,0-1 0,-1 1 0,0-1 0,0 0 0,-1 1 0,2-19 0,-1-3 0,-1-37 0,-2 59 0,0 1 0,-1 0 0,0-1 0,0 1 0,-1 0 0,0 0 0,-1 0 0,0 0 0,-6-12 0,7 17 0,-1 0 0,0 0 0,0 0 0,0 0 0,0 0 0,0 1 0,0-1 0,-1 1 0,1 0 0,-1 0 0,0 0 0,0 0 0,1 1 0,-1 0 0,0-1 0,0 1 0,-1 1 0,1-1 0,0 1 0,0-1 0,0 1 0,0 0 0,0 1 0,-6 0 0,-3 1 0,-1 0 0,1 1 0,0 1 0,1 0 0,-1 1 0,-12 6 0,11-4 0,1 1 0,1 1 0,-1 0 0,1 0 0,1 2 0,0-1 0,0 1 0,1 1 0,1 0 0,-11 16 0,17-23 0,0 1 0,0 0 0,1 0 0,-1 0 0,1 0 0,0 0 0,1 1 0,0-1 0,0 0 0,0 1 0,0 9 0,2-11 0,0 0 0,0-1 0,0 1 0,0 0 0,1-1 0,-1 1 0,1-1 0,0 0 0,1 1 0,-1-1 0,1 0 0,0 0 0,0-1 0,0 1 0,0-1 0,1 1 0,4 3 0,-1-2 0,1 0 0,0 0 0,0-1 0,0 0 0,1 0 0,-1-1 0,1 0 0,0-1 0,0 0 0,17 2 0,-8-2 0,0-1 0,0-1 0,0-1 0,27-4 0,-41 4 0,0 0 0,-1 0 0,1 0 0,-1 0 0,1 0 0,-1-1 0,0 1 0,1-1 0,-1 0 0,0 0 0,0 0 0,0-1 0,-1 1 0,1-1 0,0 0 0,2-3 0,-2 1 0,0 0 0,0 0 0,-1 0 0,0-1 0,0 1 0,0 0 0,0-1 0,-1 1 0,1-11 0,-1 1 0,-1 0 0,0 0 0,-2 0 0,1 0 0,-2 0 0,0 0 0,-6-17 0,3 14 0,0 0 0,-2 1 0,0 0 0,-20-30 0,25 41 0,-1 1 0,0 1 0,0-1 0,0 0 0,0 1 0,-1 0 0,0 0 0,0 0 0,0 1 0,0 0 0,-1 0 0,1 0 0,-1 0 0,0 1 0,1 0 0,-1 0 0,0 1 0,-11-2 0,14 3 0,-1 0 0,0 0 0,0 0 0,0 1 0,1-1 0,-1 1 0,0 0 0,1 1 0,-1-1 0,0 0 0,1 1 0,0 0 0,-1 0 0,-5 4 0,3-1 0,1 0 0,-1 1 0,1 0 0,0 0 0,0 0 0,-7 13 0,4-5 0,1 1 0,1-1 0,1 1 0,0 0 0,0 1 0,-3 26 0,7-34 0,1 0 0,-1 1 0,1-1 0,1 1 0,0-1 0,0 0 0,0 0 0,1 1 0,0-1 0,1 0 0,6 13 0,-6-15 0,1-1 0,-1 0 0,1 0 0,0 0 0,0 0 0,0-1 0,1 0 0,0 0 0,0 0 0,0 0 0,0-1 0,0 0 0,1 0 0,0 0 0,-1-1 0,10 3 0,2-1 0,-1 0 0,1-1 0,0 0 0,0-2 0,0 0 0,0-1 0,0 0 0,0-2 0,0 0 0,0-1 0,0 0 0,-1-2 0,1 0 0,19-9 0,-27 10 0,1-1 0,-1 0 0,1-1 0,-2 0 0,1 0 0,-1-1 0,0 0 0,0-1 0,-1 1 0,0-1 0,0-1 0,-1 0 0,0 0 0,0 0 0,-1 0 0,-1-1 0,0 0 0,0 0 0,0 0 0,-1 0 0,-1-1 0,0 1 0,1-19 0,-2 22 0,-1-1 0,0 1 0,0-1 0,-1 1 0,0-1 0,-1 1 0,1-1 0,-1 1 0,-1 0 0,1 0 0,-1 0 0,0 0 0,-1 0 0,0 1 0,0-1 0,0 1 0,-1 0 0,0 0 0,0 1 0,0-1 0,-1 1 0,0 0 0,0 1 0,0 0 0,0 0 0,-1 0 0,0 0 0,0 1 0,0 0 0,0 1 0,0 0 0,0 0 0,-12-2 0,5 2 0,-1 1 0,1 0 0,-1 0 0,1 2 0,-1 0 0,-19 4 0,30-5 0,0 2 0,-1-1 0,1 0 0,0 1 0,0 0 0,1-1 0,-1 2 0,0-1 0,1 0 0,-1 1 0,1 0 0,0-1 0,0 1 0,0 1 0,0-1 0,0 0 0,1 1 0,-1-1 0,1 1 0,0 0 0,0 0 0,1 0 0,-1 0 0,1 0 0,0 0 0,-1 5 0,-3 20 0,2 0 0,2 1 0,0-1 0,2 0 0,1 1 0,9 41 0,-10-65 0,1 0 0,0 0 0,0 0 0,0-1 0,1 1 0,-1-1 0,7 9 0,-8-13 0,-1 0 0,1 0 0,0 0 0,0 0 0,0 0 0,0 0 0,0 0 0,0 0 0,0 0 0,0 0 0,1-1 0,-1 1 0,0-1 0,0 1 0,1-1 0,-1 1 0,0-1 0,1 1 0,-1-1 0,0 0 0,1 0 0,-1 0 0,0 0 0,1 0 0,-1 0 0,0 0 0,1 0 0,-1-1 0,0 1 0,1 0 0,-1-1 0,0 1 0,1-1 0,-1 0 0,0 1 0,0-1 0,0 0 0,2-1 0,1-2 0,0 0 0,0 0 0,0-1 0,-1 1 0,0-1 0,0 0 0,0 0 0,0 0 0,-1 0 0,0 0 0,0-1 0,0 1 0,-1-1 0,0 1 0,1-9 0,0-2 0,0-1 0,-2 1 0,0-1 0,-2-18 0,1 27 0,-1 0 0,1 0 0,-1 0 0,-1 0 0,1 0 0,-2 0 0,1 1 0,-1-1 0,0 1 0,0 0 0,-1 0 0,0 1 0,0-1 0,-9-8 0,6 9 0,0 0 0,0 0 0,0 1 0,-1 0 0,0 0 0,0 1 0,0 0 0,0 1 0,-1 0 0,1 0 0,-18-1 0,12 1 0,1 1 0,0 1 0,-1 1 0,1 0 0,-1 1 0,1 0 0,-17 4 0,27-3 0,-1-1 0,1 0 0,0 1 0,-1 0 0,1 0 0,0 0 0,0 1 0,0 0 0,0-1 0,1 1 0,-1 0 0,1 1 0,-1-1 0,1 1 0,0-1 0,1 1 0,-1 0 0,1 0 0,-1 0 0,1 1 0,0-1 0,1 0 0,-1 1 0,1-1 0,-2 8 0,2-3 0,0 0 0,1 0 0,-1 0 0,2 1 0,-1-1 0,1 0 0,1 0 0,-1 0 0,2-1 0,-1 1 0,1 0 0,0-1 0,1 1 0,8 13 0,-9-17 0,0-1 0,1 1 0,-1-1 0,1 0 0,-1 0 0,1 0 0,1-1 0,-1 1 0,0-1 0,1 0 0,-1 0 0,1-1 0,0 1 0,0-1 0,0 0 0,0 0 0,1-1 0,-1 1 0,0-1 0,1-1 0,-1 1 0,1-1 0,-1 0 0,0 0 0,11-1 0,-11 0 0,0-1 0,0 1 0,0-1 0,-1 1 0,1-1 0,0-1 0,-1 1 0,1-1 0,-1 1 0,0-1 0,0-1 0,0 1 0,6-6 0,-4 2 0,-1-1 0,0 1 0,0-1 0,0 0 0,-1-1 0,7-16 0,-3-2 0,-1 0 0,-1-1 0,3-53 0,-7 67 0,-1-1 0,-1 0 0,-1 0 0,0 1 0,-3-17 0,3 28 0,0-1 0,1 1 0,-1 0 0,0 0 0,-1 0 0,1 0 0,0 0 0,-1 0 0,0 0 0,0 0 0,0 0 0,0 1 0,0-1 0,0 1 0,-1 0 0,1 0 0,-1-1 0,1 1 0,-1 1 0,0-1 0,0 0 0,0 1 0,0 0 0,0-1 0,0 1 0,-1 0 0,1 1 0,-5-2 0,3 2 0,0-1 0,0 1 0,0 0 0,0 0 0,0 1 0,0-1 0,0 1 0,0 0 0,0 0 0,1 1 0,-1 0 0,0 0 0,1 0 0,-1 0 0,1 1 0,0-1 0,0 1 0,0 0 0,0 0 0,0 1 0,0-1 0,1 1 0,0 0 0,0 0 0,0 0 0,0 0 0,1 0 0,-1 1 0,1-1 0,0 1 0,1 0 0,-1 0 0,1-1 0,0 1 0,0 0 0,0 0 0,0 6 0,0 6 0,0 0 0,1 1 0,1-1 0,0 0 0,6 27 0,-6-38 0,1-1 0,-1 1 0,1-1 0,0 1 0,0-1 0,1 0 0,-1 0 0,1 0 0,0 0 0,1-1 0,-1 1 0,1-1 0,0 0 0,0 0 0,0 0 0,0 0 0,1-1 0,-1 0 0,1 0 0,10 5 0,-13-7 0,0 0 0,1 0 0,-1 0 0,0-1 0,1 1 0,-1-1 0,1 1 0,-1-1 0,1 0 0,-1 0 0,1 0 0,-1 0 0,1 0 0,-1-1 0,1 1 0,-1-1 0,1 1 0,-1-1 0,0 0 0,1 0 0,-1 0 0,0 0 0,0-1 0,1 1 0,-1-1 0,-1 1 0,1-1 0,0 0 0,0 1 0,0-1 0,-1 0 0,1 0 0,-1 0 0,0-1 0,1 1 0,-1 0 0,0 0 0,0-1 0,-1 1 0,2-3 0,2-9 0,-1 0 0,-1 0 0,0 0 0,0 0 0,-1-17 0,-1 18 0,-3 55 0,2 0 0,4 46 0,-2-76 0,1-1 0,0 1 0,0-1 0,1 0 0,0 1 0,1-1 0,1-1 0,-1 1 0,2-1 0,-1 1 0,2-1 0,12 15 0,-18-23 0,1 0 0,0 0 0,-1 0 0,1-1 0,0 1 0,0 0 0,0-1 0,0 0 0,0 1 0,0-1 0,1 0 0,-1 0 0,0 0 0,1-1 0,-1 1 0,1 0 0,-1-1 0,0 0 0,1 0 0,-1 1 0,4-2 0,-4 1 0,1-1 0,-1 0 0,0-1 0,1 1 0,-1 0 0,0-1 0,0 1 0,0-1 0,0 1 0,0-1 0,-1 0 0,1 0 0,0 0 0,-1 0 0,1 0 0,-1 0 0,0-1 0,0 1 0,0 0 0,1-5 0,5-13 0,-1 0 0,-2 0 0,0-1 0,-1 0 0,-1 0 0,-1 0 0,0 0 0,-2 0 0,-4-25 0,-2 25 0,7 21 0,0 0 0,-1 0 0,1 0 0,0 0 0,-1 0 0,1 0 0,0 0 0,0 0 0,-1 0 0,1 0 0,0 0 0,0 0 0,-1 0 0,1 0 0,0 1 0,0-1 0,0 0 0,-1 0 0,1 0 0,0 0 0,0 1 0,0-1 0,-1 0 0,1 0 0,0 1 0,0-1 0,0 0 0,0 0 0,0 1 0,0-1 0,0 0 0,-1 0 0,1 1 0,0-1 0,0 0 0,0 0 0,0 1 0,0-1 0,-7 43 0,7-25 0,0 0 0,6 32 0,-4-42 0,0 0 0,0 0 0,0-1 0,1 1 0,0 0 0,0-1 0,1 0 0,8 12 0,-12-19 0,0 1 0,1-1 0,-1 1 0,0-1 0,0 1 0,1-1 0,-1 0 0,0 1 0,1-1 0,-1 1 0,0-1 0,1 0 0,-1 1 0,1-1 0,-1 0 0,0 0 0,1 1 0,-1-1 0,1 0 0,-1 0 0,1 0 0,-1 0 0,1 0 0,-1 1 0,1-1 0,-1 0 0,1 0 0,-1 0 0,1 0 0,-1 0 0,1 0 0,-1-1 0,1 1 0,-1 0 0,1 0 0,-1 0 0,1-1 0,0 0 0,0 0 0,0-1 0,0 1 0,0 0 0,0-1 0,0 1 0,-1-1 0,1 0 0,0 1 0,-1-1 0,1-2 0,5-50 0,-5 52 0,1-40 0,-3-52 0,1 94 0,0 0 0,-1 0 0,1 0 0,0 0 0,0 0 0,0 0 0,0 0 0,0 0 0,-1 0 0,1 0 0,0 0 0,0 0 0,0 0 0,0 0 0,0 0 0,-1 0 0,1 0 0,0 0 0,0 0 0,0 0 0,0 0 0,0 0 0,-1 0 0,1 0 0,0 0 0,0 0 0,0 0 0,0 0 0,0 0 0,0 0 0,-1 0 0,1 0 0,0 0 0,0-1 0,0 1 0,0 0 0,0 0 0,0 0 0,0 0 0,0 0 0,-6 18 0,-3 65 0,1 93 0,9-574 0,1 375 0,-1 16 0,1 8 0,11 63 0,-2 0 0,4 90 0,-11-102 0,-3-32 0,0-19 0,-1-3 0,-4-32 0,-2-11 0,-2 1 0,-2 1 0,-29-77 0,39 119 0,0-1 0,-1 1 0,1 0 0,0 0 0,-1-1 0,0 1 0,1 0 0,-1 0 0,0 0 0,1 0 0,-1 0 0,0 0 0,0 0 0,0 0 0,0 0 0,0 0 0,0 1 0,0-1 0,0 0 0,-2 0 0,2 1 0,0 0 0,1 1 0,-1-1 0,0 1 0,1-1 0,-1 1 0,0-1 0,1 1 0,-1 0 0,1-1 0,-1 1 0,1 0 0,-1-1 0,1 1 0,0 0 0,-1-1 0,1 1 0,0 0 0,0 0 0,-1 0 0,1-1 0,0 3 0,-8 56 0,8 159 0,-4-194 0,0-17 0,-1-16 0,0-26 0,2 0 0,1-52 0,2 79 0,1 36 0,0-17 0,0-1 0,-1 0 0,0 1 0,-1-1 0,0 0 0,-5 21 0,5-30 0,0 0 0,1 1 0,-1-1 0,0 0 0,0 0 0,0 0 0,0 1 0,-1-1 0,1 0 0,0 0 0,0-1 0,0 1 0,-1 0 0,1 0 0,-1-1 0,1 1 0,0-1 0,-1 1 0,1-1 0,-1 1 0,-1-1 0,1 1 0,0-1 0,-1 1 0,1 0 0,0-1 0,0 1 0,0 0 0,0 0 0,0 1 0,0-1 0,1 0 0,-1 1 0,-2 1 0,-16 25 0,17-22 0,-1-1 0,0 1 0,0-1 0,-1 0 0,1 0 0,-1 0 0,-6 4 0,11-9 0,0 0 0,-1 1 0,1-1 0,0 0 0,0 0 0,-1 1 0,1-1 0,0 0 0,0 0 0,-1 1 0,1-1 0,0 0 0,-1 0 0,1 0 0,0 0 0,-1 0 0,1 0 0,-1 1 0,1-1 0,0 0 0,-1 0 0,1 0 0,0 0 0,-1 0 0,1 0 0,0 0 0,-1 0 0,1-1 0,0 1 0,-1 0 0,1 0 0,-1 0 0,1 0 0,0 0 0,0-1 0,-1 1 0,1 0 0,0 0 0,-1 0 0,1-1 0,0 1 0,0 0 0,-1 0 0,1-1 0,0 1 0,0 0 0,0-1 0,-1 1 0,1 0 0,0-1 0,0 1 0,0 0 0,0-1 0,0 1 0,0 0 0,0-1 0,0 1 0,0-1 0,0 1 0,0-1 0,4-24 0,5 6 0,0-1 0,2 2 0,0-1 0,2 1 0,20-24 0,-12 24 0,-9 13 0,-12 5 0,0 0 0,1 0 0,-1 0 0,0 0 0,0 0 0,0 0 0,1 0 0,-1 0 0,0 1 0,0-1 0,1 0 0,-1 0 0,0 0 0,0 0 0,0 0 0,0 0 0,1 0 0,-1 1 0,0-1 0,0 0 0,0 0 0,0 0 0,1 0 0,-1 1 0,0-1 0,0 0 0,0 0 0,0 0 0,0 1 0,0-1 0,0 0 0,0 0 0,0 1 0,0-1 0,0 0 0,0 0 0,0 0 0,0 1 0,0-1 0,0 0 0,0 1 0,0 0 0,-1 1 0,1-1 0,-1 1 0,1 0 0,-1-1 0,0 1 0,1-1 0,-1 0 0,0 1 0,0-1 0,0 0 0,0 1 0,-1-1 0,1 0 0,0 0 0,0 0 0,-1 0 0,1 0 0,-1 0 0,1 0 0,-1-1 0,1 1 0,-1 0 0,1-1 0,-1 1 0,-2-1 0,3 1 0,0-1 0,0 0 0,0 1 0,0-1 0,0 0 0,1 0 0,-1 0 0,0 0 0,0 0 0,0 0 0,0 0 0,0 0 0,0 0 0,0-1 0,0 1 0,1 0 0,-1-1 0,0 1 0,0 0 0,0-1 0,0 1 0,1-1 0,-1 1 0,0-1 0,1 0 0,-1 1 0,0-1 0,1 1 0,-1-1 0,1 0 0,-1 0 0,1 0 0,-1 1 0,1-1 0,-1 0 0,1 0 0,0 0 0,-1 0 0,1 1 0,0-1 0,0 0 0,0 0 0,0 0 0,0 0 0,0 0 0,0 0 0,0 0 0,0 0 0,0 0 0,1-1 0,-1 0 0,0 1 0,1-1 0,-1 1 0,1-1 0,-1 1 0,1-1 0,-1 1 0,1-1 0,0 1 0,0-1 0,0 1 0,0 0 0,0 0 0,0-1 0,0 1 0,0 0 0,2-1 0,-3 2 0,0 0 0,1-1 0,-1 1 0,0 0 0,1 0 0,-1 0 0,1 0 0,-1 0 0,0 0 0,1 0 0,-1 0 0,0 0 0,1 0 0,-1 0 0,1 0 0,-1 0 0,0 0 0,1 0 0,-1 0 0,0 0 0,1 0 0,-1 0 0,0 0 0,1 1 0,-1-1 0,1 0 0,6 16 0,-5-8 0,-2-1 0,1 1 0,-1 0 0,0-1 0,-1 1 0,1 0 0,-2-1 0,1 1 0,-4 10 0,4-15 0,0 0 0,0 0 0,0 0 0,-1 0 0,1 0 0,-1 0 0,1 0 0,-1-1 0,0 1 0,0 0 0,-1-1 0,1 0 0,0 1 0,-1-1 0,1 0 0,-1 0 0,0-1 0,0 1 0,0 0 0,0-1 0,0 0 0,0 0 0,0 0 0,-4 1 0,6-2 0,1 0 0,-1 0 0,0 0 0,0 0 0,0 0 0,0 0 0,0 0 0,0 0 0,0 0 0,0 0 0,0-1 0,0 1 0,0 0 0,0-1 0,0 1 0,1-1 0,-1 1 0,0-1 0,0 1 0,1-1 0,-1 0 0,0 1 0,0-1 0,1 0 0,-2-1 0,1 0 0,0 0 0,0-1 0,0 1 0,0-1 0,1 1 0,-1-1 0,1 1 0,-1-1 0,1-4 0,0-3 0,0 0 0,1 1 0,1-1 0,3-13 0,-3 16 0,0 0 0,1 1 0,0-1 0,0 1 0,1-1 0,0 1 0,7-9 0,-8 12 0,-1 0 0,0 1 0,1-1 0,0 1 0,0-1 0,0 1 0,0 0 0,0 0 0,0 0 0,0 1 0,1-1 0,-1 1 0,1 0 0,-1 0 0,1 0 0,4-1 0,0 4 0,-12 2 0,-15 5 0,11-7 0,0 0 0,0-1 0,0 0 0,-1-1 0,1 0 0,-1 0 0,-12-2 0,18 1 0,0 1 0,0-1 0,0 0 0,1 0 0,-1 0 0,0 0 0,1 0 0,-1-1 0,1 1 0,-1-1 0,1 1 0,0-1 0,-1 0 0,1 0 0,0 0 0,0 0 0,1 0 0,-1-1 0,0 1 0,1-1 0,-1 1 0,1-1 0,0 1 0,0-1 0,-2-5 0,3 7 0,0-1 0,-1 0 0,1 1 0,0-1 0,0 0 0,0 0 0,0 1 0,0-1 0,1 0 0,-1 1 0,0-1 0,1 0 0,-1 1 0,1-1 0,0 1 0,0-1 0,-1 1 0,1-1 0,0 1 0,0-1 0,0 1 0,0 0 0,1 0 0,-1-1 0,0 1 0,0 0 0,1 0 0,-1 0 0,1 1 0,-1-1 0,1 0 0,-1 0 0,1 1 0,0-1 0,-1 1 0,1-1 0,-1 1 0,1 0 0,0 0 0,0-1 0,1 1 0,1 0 0,1-1 0,-1 1 0,0 0 0,1 0 0,-1 1 0,0-1 0,1 1 0,-1 0 0,0 0 0,0 0 0,0 1 0,0 0 0,0-1 0,0 1 0,6 4 0,-8-4 0,0 0 0,-1 0 0,1 0 0,0 0 0,0 0 0,-1 0 0,0 1 0,1-1 0,-1 0 0,0 1 0,0-1 0,0 1 0,0 0 0,-1-1 0,1 1 0,-1-1 0,1 1 0,-1 0 0,0-1 0,-1 6 0,1-5 0,-1-1 0,1 0 0,-1 0 0,0 0 0,0 0 0,0 0 0,0-1 0,-1 1 0,1 0 0,0 0 0,-1-1 0,1 1 0,-1-1 0,0 1 0,1-1 0,-1 0 0,0 0 0,0 1 0,0-1 0,0-1 0,0 1 0,0 0 0,0 0 0,0-1 0,0 1 0,0-1 0,-4 1 0,-13 1 0,1 0 0,0-1 0,-1-1 0,1-1 0,-1 0 0,1-1 0,-23-7 0,35 8 0,0-1 0,-1-1 0,1 1 0,0-1 0,1 0 0,-1 0 0,1-1 0,-1 0 0,1 0 0,-8-8 0,10 9 0,0-1 0,1 0 0,-1 0 0,1 0 0,0 0 0,0 0 0,0 0 0,1 0 0,-1-1 0,1 1 0,0-1 0,0 1 0,1-1 0,0 1 0,-1-1 0,2-8 0,0 8 0,-1 1 0,1 0 0,0 0 0,1 0 0,-1 0 0,1 1 0,-1-1 0,1 0 0,0 1 0,1-1 0,-1 1 0,1-1 0,-1 1 0,1 0 0,0 0 0,0 1 0,0-1 0,1 0 0,-1 1 0,1 0 0,-1 0 0,1 0 0,0 0 0,-1 1 0,1-1 0,0 1 0,0 0 0,8-1 0,-6 1 0,-1 0 0,1 0 0,0 0 0,-1 1 0,1 0 0,0 1 0,-1-1 0,1 1 0,-1 0 0,1 0 0,-1 1 0,1-1 0,-1 1 0,0 0 0,0 1 0,0 0 0,0-1 0,0 1 0,0 1 0,7 6 0,-7-4 0,-1 0 0,1 1 0,-1-1 0,0 1 0,-1 0 0,0 0 0,0 0 0,0 1 0,-1-1 0,0 0 0,-1 1 0,1 9 0,-1-12 0,-1 0 0,0 0 0,0 0 0,0 0 0,0 0 0,-1-1 0,0 1 0,0 0 0,0 0 0,-1 0 0,0-1 0,0 1 0,0-1 0,0 1 0,-1-1 0,0 0 0,1 0 0,-1 0 0,-6 5 0,1-2 0,-1-1 0,0 0 0,0 0 0,-1-1 0,1 0 0,-1 0 0,0-2 0,0 1 0,-1-1 0,1 0 0,-1-1 0,0 0 0,1-1 0,-1 0 0,-13-1 0,21 0 0,1-1 0,0 1 0,-1 0 0,1 0 0,-1-1 0,1 1 0,0-1 0,-1 0 0,1 0 0,0 0 0,0 0 0,0 0 0,0 0 0,0-1 0,0 1 0,0-1 0,0 1 0,0-1 0,0 0 0,1 0 0,-1 1 0,1-1 0,0 0 0,-1-1 0,1 1 0,0 0 0,0 0 0,0 0 0,1-1 0,-1 1 0,0 0 0,1-1 0,-1 1 0,1-1 0,0 1 0,0 0 0,0-1 0,0 1 0,1-4 0,0-1 0,0 0 0,1 0 0,0 1 0,0-1 0,0 0 0,1 1 0,0 0 0,0 0 0,1 0 0,-1 0 0,1 0 0,1 1 0,5-7 0,0 4 0,0 1 0,1-1 0,0 2 0,0 0 0,1 0 0,0 1 0,0 0 0,0 1 0,0 0 0,19-2 0,-13 3 0,-1 0 0,1 2 0,0 0 0,-1 1 0,1 0 0,0 2 0,18 3 0,-32-4 0,-1 0 0,0-1 0,1 1 0,-1 0 0,0 1 0,0-1 0,0 1 0,0-1 0,0 1 0,0 0 0,0 0 0,-1 0 0,1 0 0,-1 1 0,1-1 0,-1 1 0,0-1 0,0 1 0,0 0 0,2 4 0,-3-3 0,0 0 0,0 1 0,0-1 0,0 0 0,-1 1 0,0-1 0,1 0 0,-2 1 0,1-1 0,0 1 0,-1-1 0,0 0 0,-3 8 0,0 0 0,-1 0 0,0 0 0,-1-1 0,-1 0 0,1 0 0,-2 0 0,0-1 0,0 0 0,-16 15 0,17-20 0,0 0 0,0 0 0,-1 0 0,0-1 0,1 0 0,-1-1 0,-1 0 0,1 0 0,0-1 0,-1 0 0,1 0 0,-1-1 0,0 0 0,1 0 0,-1-1 0,-12-1 0,17 0 0,-1 0 0,0 0 0,1 0 0,0 0 0,-1-1 0,1 1 0,0-1 0,-1 0 0,1-1 0,0 1 0,0-1 0,1 1 0,-1-1 0,1-1 0,-1 1 0,1 0 0,0-1 0,0 1 0,0-1 0,1 0 0,-1 0 0,1 0 0,0 0 0,0-1 0,1 1 0,-1 0 0,1-1 0,0 1 0,0-1 0,0 0 0,1-6 0,-1 7 0,1 0 0,0 1 0,0-1 0,0 0 0,1 0 0,-1 1 0,1-1 0,0 0 0,0 1 0,0-1 0,0 0 0,1 1 0,0 0 0,-1-1 0,1 1 0,0 0 0,1 0 0,-1 0 0,0 0 0,1 0 0,0 1 0,0-1 0,0 1 0,0-1 0,0 1 0,0 0 0,5-2 0,-3 2 0,1 0 0,-1 0 0,1 1 0,-1 0 0,1 0 0,0 0 0,-1 1 0,1-1 0,0 1 0,0 1 0,-1-1 0,1 1 0,0 0 0,-1 0 0,1 1 0,-1-1 0,10 5 0,-10-3 0,0 1 0,0-1 0,0 1 0,0 0 0,-1 0 0,0 0 0,0 1 0,0 0 0,0-1 0,-1 1 0,0 0 0,0 1 0,0-1 0,0 1 0,2 8 0,-3-8 0,0 0 0,0 1 0,-1-1 0,0 0 0,0 1 0,0-1 0,-1 1 0,0-1 0,0 1 0,-1-1 0,0 1 0,0-1 0,0 1 0,-4 7 0,5-12 0,-1 0 0,0-1 0,0 1 0,0-1 0,0 1 0,0-1 0,-1 1 0,1-1 0,0 0 0,-1 1 0,1-1 0,-1 0 0,1 0 0,-1 0 0,1 0 0,-1 0 0,0-1 0,0 1 0,-2 0 0,0 0 0,0 0 0,0-1 0,0 1 0,0-1 0,0 0 0,0 0 0,0-1 0,-7-1 0,3 0 0,0 0 0,-1-1 0,1 0 0,0 0 0,1-1 0,-1 0 0,1 0 0,-8-6 0,11 7 0,0-1 0,0 0 0,1 0 0,-1 0 0,1 0 0,0-1 0,0 1 0,0-1 0,1 0 0,0 0 0,0 0 0,0 0 0,0 0 0,1 0 0,0 0 0,0-1 0,-1-9 0,2 11 0,1 1 0,-1-1 0,1 1 0,-1-1 0,1 1 0,0-1 0,0 1 0,1-1 0,-1 1 0,1 0 0,0-1 0,-1 1 0,1 0 0,1 0 0,-1 1 0,0-1 0,1 0 0,-1 1 0,1-1 0,0 1 0,0 0 0,0 0 0,0 0 0,0 0 0,0 1 0,1-1 0,4-1 0,6-1 0,1 0 0,1 2 0,-1-1 0,0 2 0,0 0 0,1 0 0,-1 2 0,1 0 0,-1 0 0,0 2 0,0 0 0,0 0 0,0 2 0,0 0 0,-1 0 0,23 14 0,-31-16 0,-1 2 0,0-1 0,0 1 0,0-1 0,-1 1 0,1 1 0,-1-1 0,0 1 0,-1-1 0,0 1 0,0 0 0,0 0 0,0 1 0,2 9 0,-4-11 0,1 0 0,-1 0 0,0 0 0,-1 1 0,1-1 0,-1 0 0,0 0 0,-1 0 0,1 1 0,-1-1 0,0 0 0,0 0 0,-1 0 0,1 0 0,-1 0 0,0 0 0,0-1 0,-6 9 0,7-12 0,1 0 0,-1 0 0,0 0 0,1 0 0,-1 0 0,0-1 0,0 1 0,0 0 0,1 0 0,-1-1 0,0 1 0,0-1 0,0 1 0,0-1 0,0 1 0,0-1 0,-1 1 0,1-1 0,0 0 0,0 0 0,0 0 0,0 1 0,0-1 0,0 0 0,-1 0 0,1-1 0,0 1 0,0 0 0,0 0 0,0 0 0,0-1 0,0 1 0,0-1 0,0 1 0,0-1 0,0 1 0,0-1 0,0 1 0,0-1 0,0 0 0,0 0 0,0 1 0,1-1 0,-2-1 0,-2-2 0,0-1 0,1 0 0,0 0 0,-1 0 0,1 0 0,1 0 0,-4-7 0,4 3 0,-1 0 0,1 0 0,0 0 0,1 0 0,0-1 0,0 1 0,1 0 0,0 0 0,3-14 0,-3 18 0,1 1 0,0 0 0,0 0 0,0 0 0,1 0 0,-1 0 0,1 0 0,0 0 0,0 0 0,0 0 0,1 1 0,-1-1 0,1 1 0,0 0 0,0 0 0,0 0 0,0 0 0,1 0 0,-1 1 0,1-1 0,0 1 0,5-2 0,-8 3 0,0 0 0,1 1 0,-1 0 0,0-1 0,1 1 0,-1 0 0,0 0 0,1-1 0,-1 1 0,1 0 0,-1 0 0,0 1 0,1-1 0,-1 0 0,0 0 0,1 1 0,-1-1 0,0 1 0,1-1 0,-1 1 0,0-1 0,2 2 0,-1 0 0,0 0 0,0 0 0,-1 0 0,1 0 0,-1 0 0,1 0 0,-1 0 0,0 1 0,0-1 0,0 0 0,1 4 0,1 5 0,0 0 0,-1 0 0,-1 0 0,0 14 0,8-24 19,-7-1-173,1 0 0,0 0 1,-1 0-1,1 0 0,0 1 0,-1-1 0,1 1 1,3 1-1,8 8-6672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0.307"/>
    </inkml:context>
    <inkml:brush xml:id="br0">
      <inkml:brushProperty name="width" value="0.05" units="cm"/>
      <inkml:brushProperty name="height" value="0.05" units="cm"/>
      <inkml:brushProperty name="color" value="#FFFFFF"/>
    </inkml:brush>
  </inkml:definitions>
  <inkml:trace contextRef="#ctx0" brushRef="#br0">0 1 24575,'4'0'0,"4"2"0,1 3 0,-2 3 0,-2 4 0,-2 6 0,-1 7 0,-1 7 0,0 5 0,-4-4 0,0-10 0,0-15 0,0-17 0,1-18 0,1-15 0,1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09:03:52.507"/>
    </inkml:context>
    <inkml:brush xml:id="br0">
      <inkml:brushProperty name="width" value="0.05" units="cm"/>
      <inkml:brushProperty name="height" value="0.05" units="cm"/>
      <inkml:brushProperty name="color" value="#FFFFFF"/>
    </inkml:brush>
  </inkml:definitions>
  <inkml:trace contextRef="#ctx0" brushRef="#br0">153 180 24575,'6'-11'0,"1"1"0,0 1 0,1-1 0,0 1 0,0 0 0,1 1 0,17-13 0,-26 21 0,1 0 0,-1-1 0,0 1 0,1 0 0,-1 0 0,0 0 0,1 0 0,-1 0 0,0 0 0,1 0 0,-1 0 0,0 0 0,1 0 0,-1 0 0,0 0 0,1 0 0,-1 0 0,1 0 0,-1 0 0,0 0 0,1 0 0,-1 1 0,0-1 0,0 0 0,1 0 0,-1 0 0,0 0 0,1 1 0,-1-1 0,0 0 0,0 0 0,1 1 0,-1-1 0,0 0 0,0 1 0,0-1 0,1 0 0,-1 1 0,0-1 0,0 0 0,0 1 0,0-1 0,0 0 0,0 1 0,0-1 0,1 0 0,-1 1 0,0-1 0,0 0 0,-1 1 0,1-1 0,0 0 0,0 1 0,0-1 0,0 1 0,-1 24 0,-41 214 0,38-220 0,1-22 0,2-33 0,1 26 0,-1-64 0,-6-162 0,6 253 0,-1-1 0,0 0 0,-1 0 0,-5 17 0,0 1 0,-26 119 0,-70 192 0,94-325 0,10-20 0,0 0 0,0 0 0,0 0 0,0 0 0,0 0 0,0 1 0,0-1 0,-1 0 0,1 0 0,0 0 0,0 0 0,0 0 0,0 0 0,0 0 0,-1 1 0,1-1 0,0 0 0,0 0 0,0 0 0,0 0 0,0 0 0,-1 0 0,1 0 0,0 0 0,0 0 0,0 0 0,0 0 0,-1 0 0,1 0 0,0 0 0,0 0 0,0 0 0,0 0 0,-1 0 0,1 0 0,0 0 0,0-1 0,0 1 0,0 0 0,0 0 0,-1 0 0,1 0 0,0 0 0,0 0 0,0 0 0,0 0 0,0-1 0,0 1 0,-2-3 0,1 0 0,1 0 0,-1-1 0,0 1 0,1 0 0,-1-1 0,1 1 0,1-5 0,2-69 0,4 0 0,3 0 0,29-112 0,-31 161 0,-8 28 0,0 0 0,1 0 0,-1 0 0,0 0 0,0 0 0,0 1 0,0-1 0,0 0 0,0 0 0,0 0 0,0 0 0,0 0 0,1 0 0,-1 0 0,0 0 0,0 0 0,0 0 0,0 0 0,0 0 0,0 0 0,0 0 0,1 0 0,-1 0 0,0 0 0,0 0 0,0 0 0,0 0 0,0 0 0,0 0 0,0 0 0,1 0 0,-1 0 0,0 0 0,0 0 0,0 0 0,0-1 0,0 1 0,0 0 0,0 0 0,0 0 0,0 0 0,1 0 0,-1 0 0,0 0 0,0 0 0,0 0 0,0-1 0,0 1 0,0 0 0,0 0 0,0 0 0,0 0 0,0 0 0,0 0 0,0 0 0,0-1 0,0 1 0,0 0 0,0 0 0,0 0 0,0 0 0,0 0 0,0 0 0,3 15 0,-2 23 0,-10 210 0,9-299 0,11-298 0,-4 307 0,2 29 0,-8 13 0,-1 0 0,1 0 0,-1 0 0,1 0 0,-1 0 0,1 1 0,-1-1 0,1 0 0,-1 0 0,1 1 0,-1-1 0,1 0 0,-1 1 0,1-1 0,-1 0 0,1 1 0,-1-1 0,1 0 0,-1 1 0,0-1 0,1 1 0,-1-1 0,0 1 0,0-1 0,1 1 0,-1-1 0,0 1 0,0-1 0,1 2 0,5 11 0,0 1 0,-1 0 0,-1 1 0,5 23 0,7 68 0,-10-62 0,15 120 0,2-318 0,-21 143 0,2-14 0,1 1 0,1 0 0,16-39 0,-22 62 0,1-1 0,-1 1 0,1 0 0,0-1 0,-1 1 0,1 0 0,0 0 0,0 0 0,0-1 0,-1 1 0,1 0 0,1 0 0,-1 0 0,0 0 0,0 1 0,0-1 0,2-1 0,-2 2 0,-1 0 0,1 0 0,0 0 0,-1 1 0,1-1 0,-1 0 0,1 0 0,0 0 0,-1 1 0,1-1 0,-1 0 0,1 1 0,-1-1 0,1 0 0,-1 1 0,0-1 0,1 1 0,-1-1 0,1 1 0,-1-1 0,0 0 0,1 1 0,-1 0 0,0-1 0,0 1 0,1-1 0,-1 1 0,3 7 0,-1-1 0,0 0 0,0 1 0,0-1 0,0 9 0,3 55 0,-5 112 0,1-183 0,-1 1 0,0-1 0,0 1 0,0 0 0,0-1 0,0 1 0,0-1 0,0 1 0,0-1 0,0 1 0,0-1 0,0 1 0,0-1 0,0 1 0,0-1 0,0 1 0,0-1 0,-1 1 0,1-1 0,0 1 0,0-1 0,-1 1 0,1-1 0,0 1 0,-1-1 0,1 0 0,0 1 0,-1-1 0,0 1 0,-4-20 0,-16-168 0,2 244 0,-4 22 0,-61 142 0,67-191 0,13-24 0,2-7 0,4-15 0,10-26 0,19-34 0,4 2 0,3 0 0,3 3 0,86-114 0,-121 178 0,-2-1 0,2 1 0,-1 1 0,1-1 0,0 1 0,0 0 0,9-7 0,-15 13 0,0 0 0,1 0 0,-1 0 0,0-1 0,0 1 0,0 0 0,1 0 0,-1 0 0,0 0 0,0 0 0,1-1 0,-1 1 0,0 0 0,0 0 0,1 0 0,-1 0 0,0 0 0,0 0 0,1 0 0,-1 0 0,0 0 0,0 0 0,1 0 0,-1 0 0,0 0 0,0 0 0,1 0 0,-1 0 0,0 0 0,0 0 0,1 1 0,-1-1 0,0 0 0,0 0 0,1 0 0,-1 0 0,0 0 0,0 1 0,0-1 0,1 0 0,-1 0 0,0 0 0,0 1 0,0-1 0,0 0 0,0 0 0,1 1 0,-1-1 0,-1 19 0,-10 23 0,-13 23 0,-3-1 0,-2-1 0,-63 95 0,86-148 0,0-1 0,-1 1 0,0-2 0,0 1 0,-1-1 0,-14 12 0,22-20 0,-1 1 0,0-1 0,1 1 0,-1-1 0,0 0 0,1 1 0,-1-1 0,0 0 0,0 1 0,1-1 0,-1 0 0,0 0 0,0 0 0,1 0 0,-1 0 0,0 0 0,0 0 0,0 0 0,1 0 0,-1 0 0,0 0 0,0 0 0,1 0 0,-1-1 0,0 1 0,0 0 0,1-1 0,-1 1 0,0 0 0,1-1 0,-1 1 0,0-1 0,1 1 0,-1-1 0,1 0 0,-1 1 0,1-1 0,-1 1 0,1-1 0,-1 0 0,1 1 0,0-1 0,-1 0 0,1 0 0,0 1 0,-1-1 0,1 0 0,0-1 0,-7-40 0,8 13 0,1 0 0,1 1 0,1-1 0,2 1 0,0 0 0,2 1 0,2-1 0,0 2 0,2-1 0,0 1 0,2 1 0,20-28 0,-33 51 0,0 1 0,0-1 0,1 0 0,-1 0 0,0 1 0,1-1 0,0 1 0,-1-1 0,1 1 0,0 0 0,-1 0 0,1 0 0,0 0 0,0 0 0,0 0 0,0 0 0,3 0 0,-5 1 0,1 0 0,-1 0 0,1 0 0,-1 0 0,1 0 0,-1 0 0,1 1 0,-1-1 0,1 0 0,-1 0 0,1 1 0,-1-1 0,1 0 0,-1 1 0,1-1 0,-1 0 0,0 1 0,1-1 0,-1 1 0,0-1 0,1 0 0,-1 1 0,1 0 0,3 23 0,-5-6 0,0-1 0,-1 1 0,-2-1 0,1 1 0,-2-1 0,0 0 0,-15 30 0,14-36 0,3-13 0,9-20 0,6-3 0,1 1 0,1 0 0,1 1 0,1 0 0,28-30 0,-44 53 0,0-1 0,1 1 0,-1-1 0,0 1 0,1 0 0,-1-1 0,0 1 0,1-1 0,-1 1 0,1 0 0,-1 0 0,1-1 0,-1 1 0,1 0 0,-1 0 0,1-1 0,-1 1 0,1 0 0,-1 0 0,1 0 0,-1 0 0,1 0 0,-1 0 0,1 0 0,-1 0 0,1 0 0,0 0 0,-1 1 0,1 0 0,-1-1 0,0 1 0,0 0 0,0 0 0,1 0 0,-1 0 0,0 0 0,0 0 0,0-1 0,0 1 0,0 0 0,-1 0 0,1 0 0,0 0 0,0 0 0,-1 1 0,-6 22 0,-1-1 0,-2 0 0,-22 42 0,-49 65 0,62-101 0,-13 21 0,-3 0 0,-2-3 0,-44 45 0,76-87 0,-29 24 0,33-28 0,0 0 0,-1 0 0,1 0 0,-1 0 0,1 0 0,-1 0 0,1-1 0,-1 1 0,0 0 0,1-1 0,-1 0 0,0 1 0,1-1 0,-1 0 0,0 0 0,1 0 0,-1 0 0,0 0 0,1 0 0,-3-1 0,3 0 0,0 1 0,0-1 0,0 0 0,0 0 0,0 0 0,0 0 0,0 0 0,0 0 0,0 0 0,0 0 0,1 0 0,-1 0 0,0-1 0,1 1 0,-1 0 0,1 0 0,-1-1 0,1 1 0,0 0 0,-1-1 0,1 1 0,0-3 0,1-34 0,4 11 0,1 0 0,1 1 0,1-1 0,1 1 0,2 1 0,23-44 0,-3 18 0,2 1 0,42-48 0,-4 19 0,-64 72 0,0 1 0,0 0 0,1 0 0,0 0 0,1 1 0,-1 0 0,1 1 0,12-5 0,-19 8 0,-1 1 0,0-1 0,1 1 0,-1 0 0,1 0 0,-1 0 0,0 0 0,1 0 0,-1 0 0,0 0 0,1 0 0,-1 0 0,1 1 0,-1-1 0,0 0 0,1 1 0,-1-1 0,0 1 0,0 0 0,1-1 0,-1 1 0,1 1 0,0 0 0,0 0 0,0 0 0,0 0 0,-1 1 0,1-1 0,-1 1 0,1-1 0,-1 1 0,0 0 0,1 3 0,1 7 0,0 0 0,-1 0 0,1 21 0,-2-30 0,0 18 0,-1 0 0,-2 0 0,0 0 0,0 0 0,-2 0 0,-1-1 0,-12 35 0,12-43 0,0-1 0,-1 0 0,0 0 0,-1 0 0,0 0 0,-1-1 0,0-1 0,-1 1 0,0-1 0,0-1 0,-1 0 0,-1 0 0,-17 11 0,26-19 0,1 0 0,0 0 0,-1 0 0,1 0 0,-1 0 0,1 0 0,-1-1 0,0 1 0,1-1 0,-1 1 0,0-1 0,1 0 0,-1 0 0,0 1 0,1-1 0,-1 0 0,0-1 0,0 1 0,1 0 0,-1 0 0,0-1 0,1 1 0,-1-1 0,-2 0 0,2-1 0,1 0 0,-1 1 0,1-1 0,0 0 0,0 0 0,-1 1 0,1-1 0,0 0 0,0 0 0,1 0 0,-1-1 0,0 1 0,1 0 0,-1 0 0,1 0 0,0-3 0,-1-10 0,1 1 0,0-1 0,1 0 0,4-20 0,2 8 0,0 0 0,2 1 0,1 0 0,1 1 0,1 0 0,1 0 0,1 2 0,1 0 0,1 0 0,2 1 0,28-28 0,-45 49 0,3-3 0,-1 0 0,1 0 0,0 0 0,1 1 0,-1 0 0,1 0 0,-1 0 0,1 0 0,9-3 0,-13 6 0,-1-1 0,1 2 0,-1-1 0,1 0 0,-1 0 0,1 0 0,-1 0 0,1 0 0,-1 0 0,1 0 0,-1 0 0,0 1 0,1-1 0,-1 0 0,1 0 0,-1 1 0,1-1 0,-1 0 0,0 1 0,1-1 0,-1 0 0,0 1 0,1-1 0,-1 1 0,0-1 0,0 0 0,1 1 0,-1-1 0,0 1 0,0-1 0,0 1 0,0-1 0,0 1 0,1-1 0,-1 1 0,0-1 0,0 1 0,0-1 0,0 1 0,0-1 0,0 1 0,-1-1 0,1 1 0,0-1 0,0 0 0,0 1 0,-7 28 0,-8 11 0,-2-1 0,-2 0 0,-42 64 0,-88 97 0,120-165 0,-61 58 0,86-89 0,0-1 0,0 1 0,0-2 0,0 1 0,-1 0 0,-4 1 0,8-3 0,1-1 0,-1 0 0,1 0 0,0 0 0,-1 0 0,1 1 0,-1-1 0,1 0 0,-1 0 0,1 0 0,0 0 0,-1 0 0,1 0 0,-1 0 0,1-1 0,-1 1 0,1 0 0,0 0 0,-1 0 0,1 0 0,-1 0 0,1-1 0,0 1 0,-1 0 0,1 0 0,-1-1 0,1 1 0,0 0 0,0-1 0,-1 1 0,1 0 0,0-1 0,-1 1 0,1 0 0,0-1 0,0 1 0,0 0 0,-1-1 0,1 1 0,0-1 0,0 1 0,0-1 0,0 1 0,0 0 0,0-1 0,0 1 0,0-1 0,0 1 0,0-1 0,0 1 0,0-1 0,0 1 0,0 0 0,0-1 0,1 0 0,6-28 0,5-1 0,1 1 0,1 1 0,26-38 0,65-76 0,-78 108 0,1 2 0,2 1 0,1 2 0,2 1 0,0 1 0,2 2 0,61-34 0,-94 58 0,0-1 0,-1 1 0,1 1 0,0-1 0,0 0 0,0 0 0,0 1 0,0-1 0,0 1 0,0 0 0,0-1 0,1 1 0,-1 0 0,0 0 0,0 0 0,0 1 0,0-1 0,4 1 0,-5 0 0,0 1 0,0-1 0,0 0 0,0 0 0,0 1 0,0-1 0,-1 0 0,1 1 0,0-1 0,-1 1 0,1-1 0,-1 1 0,1-1 0,-1 1 0,0 0 0,0-1 0,0 1 0,0-1 0,0 1 0,0 0 0,0-1 0,0 1 0,-1-1 0,0 4 0,-2 14 0,-2-1 0,0 1 0,-1-1 0,-1 0 0,-1 0 0,-17 30 0,5-16 0,-2-1 0,-39 44 0,35-46 0,-2-2 0,-1-1 0,-48 33 0,56-45 0,-1-1 0,0 0 0,-1-2 0,-1 0 0,0-2 0,-33 9 0,54-17 0,0-1 0,0 1 0,0-1 0,0 1 0,0-1 0,0 0 0,-1 0 0,1 0 0,0 0 0,0-1 0,0 0 0,-4-1 0,6 2 0,-1-1 0,1 0 0,0 0 0,0 0 0,0 0 0,-1 0 0,1 0 0,0 0 0,1 0 0,-1-1 0,0 1 0,0 0 0,0 0 0,1-1 0,-1 1 0,1-1 0,-1 1 0,1 0 0,-1-1 0,1 1 0,0-1 0,0 1 0,0-1 0,0 1 0,0-1 0,0-1 0,1-9 0,1 1 0,0 0 0,0 0 0,1 0 0,1 0 0,-1 0 0,2 0 0,10-18 0,0 4 0,1 1 0,27-33 0,-28 41 0,0 0 0,1 1 0,0 1 0,19-13 0,-24 19 0,1 2 0,-1-1 0,1 1 0,0 1 0,0 0 0,1 0 0,-1 2 0,14-3 0,-24 5 0,0 1 0,-1 0 0,1-1 0,0 1 0,0 0 0,0 0 0,0 0 0,0 0 0,0 1 0,-1-1 0,1 0 0,0 1 0,0 0 0,-1-1 0,1 1 0,0 0 0,0 0 0,-1 0 0,1 0 0,-1 0 0,1 0 0,-1 0 0,0 0 0,3 3 0,-3-1 0,1 0 0,0 0 0,-1 0 0,0 1 0,0-1 0,0 0 0,0 1 0,0-1 0,-1 1 0,1-1 0,-1 1 0,0 3 0,-1 9 0,-1 0 0,0 0 0,-1 0 0,-9 26 0,12-40 0,-8 23 0,0-1 0,-1-1 0,-1 1 0,-25 39 0,61-124 0,9 3 0,2 2 0,2 1 0,68-71 0,-106 125 0,24-22 0,-25 23 0,1 0 0,-1-1 0,0 1 0,1 0 0,-1-1 0,0 1 0,1 0 0,-1 0 0,0-1 0,1 1 0,-1 0 0,1 0 0,-1 0 0,0-1 0,1 1 0,-1 0 0,1 0 0,-1 0 0,1 0 0,-1 0 0,1 0 0,-1 0 0,0 0 0,1 0 0,-1 0 0,1 0 0,-1 1 0,1-1 0,-1 0 0,1 0 0,-1 0 0,0 0 0,1 1 0,-1-1 0,0 0 0,1 0 0,-1 1 0,0-1 0,1 0 0,-1 1 0,0-1 0,1 0 0,-1 1 0,0-1 0,0 1 0,1-1 0,-1 0 0,0 1 0,0-1 0,0 1 0,0-1 0,0 1 0,0-1 0,0 0 0,1 1 0,-1-1 0,0 1 0,-1-1 0,1 1 0,0-1 0,0 1 0,0-1 0,0 1 0,-1 19 0,-2 1 0,0-1 0,-1 0 0,-1 0 0,-10 28 0,4-13 0,-10 32 0,-2-1 0,-4-1 0,-2-1 0,-3-1 0,-50 72 0,63-115 0,19-19 0,0-1 0,0 0 0,0 0 0,-1 0 0,1 0 0,0 0 0,0 0 0,0 0 0,-1 0 0,1 0 0,0 0 0,0 0 0,0 0 0,-1 0 0,1 0 0,0 0 0,0 0 0,0 0 0,0 0 0,-1 0 0,1 0 0,0 0 0,0 0 0,0 0 0,-1 0 0,1-1 0,0 1 0,0 0 0,0 0 0,0 0 0,0 0 0,-1 0 0,1-1 0,0 1 0,0 0 0,0 0 0,0 0 0,0 0 0,0-1 0,0 1 0,0 0 0,-1 0 0,1 0 0,0-1 0,0 1 0,0 0 0,0 0 0,0 0 0,0 0 0,0-1 0,0 1 0,0 0 0,1-6 0,-1 0 0,1 0 0,0 0 0,0 0 0,4-10 0,142-356 0,-79 213 0,-49 111 0,-6 14 0,32-60 0,-37 84 0,-3 11 0,-1 20 0,-6 57 0,-4 1 0,-25 122 0,23-168 0,6-31 0,-1-7 0,1-12 0,1-87 0,-3-33 0,-4 100 0,8 36 0,-1 1 0,1-1 0,0 0 0,0 1 0,0-1 0,0 1 0,-1-1 0,1 1 0,0-1 0,-1 0 0,1 1 0,0-1 0,-1 1 0,1-1 0,-1 1 0,1 0 0,-1-1 0,1 1 0,-1-1 0,1 1 0,-1 0 0,1 0 0,-1-1 0,1 1 0,-1 0 0,0 0 0,1 0 0,-1-1 0,1 1 0,-1 0 0,0 0 0,1 0 0,-1 0 0,1 0 0,-1 0 0,0 0 0,1 0 0,-1 1 0,0-1 0,1 0 0,-1 0 0,1 0 0,-1 1 0,1-1 0,-1 0 0,1 1 0,-1-1 0,1 0 0,-1 1 0,1-1 0,-1 1 0,1-1 0,-1 0 0,1 1 0,-1 0 0,-8 12 0,0-1 0,0 2 0,2-1 0,-1 1 0,2 0 0,0 0 0,-6 23 0,-1 0 0,-89 260 0,92-272 0,10-25 0,-1 0 0,1 0 0,0 0 0,0 0 0,0 0 0,0 0 0,-1 0 0,1 0 0,0 0 0,0 0 0,0 0 0,0 0 0,-1 0 0,1 0 0,0 0 0,0 0 0,0 0 0,0 0 0,0 0 0,0-1 0,-1 1 0,1 0 0,0 0 0,0 0 0,0 0 0,0 0 0,0 0 0,0-1 0,0 1 0,0 0 0,-1 0 0,1 0 0,0 0 0,0 0 0,0-1 0,0 1 0,0 0 0,0 0 0,0 0 0,0 0 0,0-1 0,0 1 0,0 0 0,0 0 0,0 0 0,0 0 0,0-1 0,0 1 0,0 0 0,1 0 0,-1 0 0,0 0 0,0 0 0,0-1 0,0 1 0,0 0 0,0 0 0,1 0 0,2-52 0,-2 44 0,10-375 0,9 537 0,-16-135 0,0 0 0,1 0 0,2-1 0,0 0 0,0 0 0,13 20 0,-20-38 0,0 1 0,0-1 0,0 1 0,1-1 0,-1 0 0,0 1 0,0-1 0,1 1 0,-1-1 0,0 1 0,1-1 0,-1 0 0,1 1 0,-1-1 0,0 0 0,1 0 0,-1 1 0,1-1 0,-1 0 0,1 0 0,-1 1 0,1-1 0,-1 0 0,1 0 0,-1 0 0,1 0 0,-1 0 0,2 0 0,6-12 0,0-28 0,-8 37 0,9-66 0,39-219 0,-44 280 0,-3 22 0,-3 27 0,-2 13 0,-8 184 0,13-220 0,3-30 0,2-30 0,0-251 0,-3 278 0,3 20 0,9 26 0,-14-29 0,18 37 0,1 0 0,2-1 0,2-1 0,1-1 0,2-1 0,2-1 0,1-2 0,42 36 0,-71-67 0,-1-1 0,1 1 0,0 0 0,-1 0 0,1-1 0,0 1 0,0-1 0,0 1 0,0-1 0,-1 1 0,1-1 0,0 1 0,0-1 0,0 0 0,0 1 0,0-1 0,0 0 0,0 0 0,2 0 0,-3 0 0,0-1 0,1 1 0,-1-1 0,0 0 0,0 1 0,0-1 0,1 1 0,-1-1 0,0 0 0,0 1 0,0-1 0,0 0 0,0 1 0,0-1 0,0 0 0,-1 1 0,1-1 0,0 0 0,0 1 0,0-1 0,-1 0 0,-20-48 0,19 44 0,-55-128 0,47 118 0,10 15 0,0 0 0,0 0 0,-1 0 0,1 0 0,0 0 0,0 0 0,0 1 0,-1-1 0,1 0 0,0 0 0,0 0 0,-1 0 0,1 0 0,0 0 0,0 0 0,0 1 0,-1-1 0,1 0 0,0 0 0,0 0 0,0 0 0,0 1 0,0-1 0,-1 0 0,1 0 0,0 0 0,0 1 0,0-1 0,0 0 0,0 0 0,0 0 0,0 1 0,0-1 0,0 0 0,0 0 0,0 1 0,-4 35 0,4-35 0,-11 138 0,8-116 0,-1-2 0,-1 1 0,-1 0 0,-11 25 0,16-43 0,-1 0 0,0 0 0,-1 0 0,1 0 0,-1-1 0,-3 5 0,6-8 0,0 1 0,-1-1 0,1 0 0,0 1 0,-1-1 0,1 0 0,-1 0 0,1 1 0,0-1 0,-1 0 0,1 0 0,-1 0 0,1 1 0,0-1 0,-1 0 0,1 0 0,-1 0 0,1 0 0,-1 0 0,1 0 0,-1 0 0,1 0 0,-1 0 0,1 0 0,-1-1 0,0 1 0,0-1 0,0 0 0,1 1 0,-1-1 0,0 0 0,1 0 0,-1 0 0,1 0 0,-1 1 0,0-1 0,1 0 0,0 0 0,-1 0 0,1 0 0,0 0 0,-1-2 0,-2-14 0,0-1 0,1 1 0,0-1 0,2 1 0,0-1 0,4-30 0,26-108 0,-24 133 0,1-12 0,3-10 0,21-60 0,-30 103 0,0 0 0,-1-1 0,1 1 0,0 0 0,0 0 0,1 0 0,-1 1 0,0-1 0,0 0 0,1 0 0,1-1 0,-2 3 0,-1-1 0,0 1 0,1 0 0,-1 0 0,0 0 0,1 0 0,-1 0 0,1 0 0,-1 0 0,0 0 0,1 0 0,-1 0 0,0 0 0,1 0 0,-1 0 0,0 0 0,1 0 0,-1 0 0,0 0 0,1 1 0,-1-1 0,0 0 0,1 0 0,-1 0 0,0 1 0,1-1 0,-1 0 0,0 0 0,0 1 0,1-1 0,-1 0 0,0 0 0,0 1 0,0-1 0,1 0 0,-1 1 0,0-1 0,0 1 0,2 4 0,1 1 0,-1 0 0,-1 0 0,1 0 0,-1 0 0,0 10 0,4 76 0,-10 131 0,1-198 0,4-25 0,0 0 0,0 0 0,0 0 0,-1 0 0,1 0 0,0 0 0,0 0 0,0 0 0,-1 0 0,1 0 0,0 0 0,0 0 0,0-1 0,-1 1 0,1 0 0,0 0 0,0 0 0,0 0 0,0 0 0,0-1 0,-1 1 0,1 0 0,0 0 0,0 0 0,0 0 0,0-1 0,0 1 0,0 0 0,0 0 0,0 0 0,0-1 0,0 1 0,0 0 0,0 0 0,0 0 0,0-1 0,0 1 0,0 0 0,0 0 0,0 0 0,0-1 0,0 1 0,0 0 0,0 0 0,0 0 0,0-1 0,-6-47 0,3-3 0,-18-88 0,21 137 0,-1-1 0,1 1 0,-1 0 0,1 0 0,-1 0 0,0-1 0,0 1 0,0 0 0,0 0 0,0 0 0,0 1 0,-1-1 0,-2-3 0,3 5 0,1 0 0,0-1 0,-1 1 0,1 0 0,-1 0 0,1 0 0,0 0 0,-1 0 0,1 0 0,-1 0 0,1 0 0,-1 0 0,1 0 0,0 0 0,-1 0 0,1 0 0,-1 1 0,1-1 0,0 0 0,-1 0 0,1 0 0,0 0 0,-1 1 0,1-1 0,0 0 0,-1 1 0,-13 17 0,-1 10 0,2 1 0,0 1 0,-9 35 0,-19 99 0,10-35 0,26-116 0,5-20 0,4-23 0,120-333 0,-118 347 0,-2 4 0,1 0 0,0 1 0,1-1 0,0 1 0,1 0 0,10-13 0,-17 24 0,0 0 0,0 0 0,0-1 0,0 1 0,0 0 0,0 0 0,1 0 0,-1-1 0,0 1 0,0 0 0,0 0 0,1 0 0,-1 0 0,0 0 0,0-1 0,0 1 0,1 0 0,-1 0 0,0 0 0,0 0 0,0 0 0,1 0 0,-1 0 0,0 0 0,0 0 0,1 0 0,-1 0 0,0 0 0,0 0 0,1 0 0,-1 0 0,0 0 0,0 0 0,1 0 0,-1 0 0,0 0 0,0 1 0,0-1 0,1 0 0,-1 0 0,0 0 0,0 0 0,0 0 0,0 1 0,1-1 0,-1 0 0,0 0 0,0 0 0,0 0 0,0 1 0,1-1 0,4 19 0,-3 26 0,-5 23 0,-2-1 0,-26 119 0,28-174 0,0-10 0,1-20 0,4-34 0,3 8 0,1-1 0,25-79 0,-23 105 0,-8 19 0,0-1 0,0 1 0,0 0 0,1 0 0,-1 0 0,0 0 0,0 0 0,0 0 0,0-1 0,0 1 0,0 0 0,0 0 0,0 0 0,1 0 0,-1 0 0,0 0 0,0 0 0,0 0 0,0 0 0,0 0 0,1 0 0,-1 0 0,0 0 0,0 0 0,0 0 0,0 0 0,0 0 0,1 0 0,-1 0 0,0 0 0,0 0 0,0 0 0,0 0 0,0 0 0,1 0 0,-1 0 0,0 0 0,0 0 0,0 0 0,0 0 0,0 0 0,0 1 0,1-1 0,-1 0 0,0 0 0,0 0 0,0 0 0,0 0 0,0 0 0,0 0 0,0 1 0,0-1 0,0 0 0,2 4 0,-1-1 0,0 1 0,-1 0 0,1 0 0,-1 0 0,1 0 0,-1 4 0,-4 62 0,-2 0 0,-17 75 0,2-23 0,57-232 0,3-65 0,-17 67 0,-14 90 0,-4 30 0,-2 35 0,-2-45 0,2 43 0,-3 1 0,-1-1 0,-14 76 0,7-96 0,9-25 0,0 1 0,0-1 0,0 0 0,0 0 0,0 0 0,0 0 0,0 1 0,0-1 0,0 0 0,0 0 0,0 0 0,0 0 0,-1 0 0,1 1 0,0-1 0,0 0 0,0 0 0,0 0 0,0 0 0,0 0 0,0 0 0,0 0 0,-1 0 0,1 1 0,0-1 0,0 0 0,0 0 0,0 0 0,0 0 0,-1 0 0,1 0 0,0 0 0,0 0 0,0 0 0,0 0 0,-1 0 0,1 0 0,0 0 0,0 0 0,0 0 0,0 0 0,0 0 0,-1 0 0,1 0 0,0 0 0,0 0 0,0 0 0,0 0 0,0-1 0,-1 1 0,1 0 0,0 0 0,0 0 0,0 0 0,0 0 0,0 0 0,0 0 0,-1-1 0,-4-13 0,1-20 0,0-20 0,4-1 0,1 1 0,3-1 0,17-82 0,-21 135 0,0 1 0,0-1 0,1 0 0,-1 1 0,1-1 0,0 0 0,-1 1 0,1-1 0,0 1 0,0-1 0,0 1 0,0-1 0,2-1 0,-3 3 0,1 0 0,-1 0 0,0 0 0,1 0 0,-1 0 0,1 0 0,-1 0 0,0 0 0,1 0 0,-1 1 0,0-1 0,1 0 0,-1 0 0,0 0 0,1 0 0,-1 1 0,0-1 0,1 0 0,-1 0 0,0 1 0,1-1 0,-1 0 0,0 1 0,0-1 0,1 0 0,-1 1 0,0-1 0,0 0 0,0 1 0,0-1 0,0 1 0,1-1 0,-1 0 0,0 1 0,3 8 0,-1-1 0,0 1 0,0-1 0,1 11 0,4 258 0,-7-138 0,2-208 0,2 1 0,3 0 0,3 0 0,4 1 0,22-69 0,-36 136 0,12-32 0,-5 26 0,0 19 0,-2 25 0,-1 0 0,-4 73 0,0-56 0,-2 190 0,1-666 0,-30 846 0,45-644 0,-10 174 0,-3 23 0,1 1 0,1-1 0,11-38 0,-11 65 0,0 1 0,-1-1 0,0 1 0,0 0 0,2 9 0,1 10 0,-2-12 0,-1-1 0,2 0 0,0 0 0,9 21 0,-13-33 0,0 0 0,0 0 0,0 1 0,0-1 0,0 0 0,1 0 0,-1 0 0,0 0 0,0 0 0,0 0 0,0 0 0,0 1 0,0-1 0,0 0 0,0 0 0,0 0 0,1 0 0,-1 0 0,0 0 0,0 0 0,0 0 0,0 0 0,0 0 0,0 0 0,1 0 0,-1 0 0,0 0 0,0 0 0,0 0 0,0 0 0,0 0 0,1 0 0,-1 0 0,0 0 0,0 0 0,0 0 0,0 0 0,0 0 0,1 0 0,-1 0 0,0 0 0,0 0 0,0 0 0,0 0 0,0 0 0,0 0 0,0 0 0,1-1 0,-1 1 0,0 0 0,0 0 0,0 0 0,0 0 0,6-12 0,1-15 0,4-37 0,-8 40 0,1 0 0,1 0 0,1 0 0,1 1 0,17-38 0,-24 61 0,0 0 0,0 0 0,1-1 0,-1 1 0,0 0 0,0 0 0,0 0 0,0-1 0,0 1 0,0 0 0,0 0 0,0 0 0,0 0 0,0-1 0,1 1 0,-1 0 0,0 0 0,0 0 0,0 0 0,0 0 0,1-1 0,-1 1 0,0 0 0,0 0 0,0 0 0,0 0 0,1 0 0,-1 0 0,0 0 0,0 0 0,0 0 0,1 0 0,-1 0 0,0 0 0,0 0 0,0 0 0,1 0 0,-1 0 0,0 0 0,0 0 0,0 0 0,1 0 0,-1 0 0,0 0 0,0 0 0,0 0 0,1 0 0,-1 0 0,0 1 0,0-1 0,1 0 0,5 15 0,0 22 0,5 175 0,-7-192 0,1-30 0,2-34 0,2-33 0,13-90 0,-23 166 0,1 0 0,0 0 0,0 0 0,0 0 0,1 0 0,-1 1 0,0-1 0,0 0 0,0 0 0,1 0 0,-1 0 0,0 0 0,1 0 0,-1 0 0,1 1 0,-1-1 0,1 0 0,0 0 0,0 0 0,3 24 0,0 94 0,-11 126 0,3-216 0,4-27 0,0 0 0,0 0 0,0 0 0,0 0 0,0 0 0,0-1 0,0 1 0,0 0 0,0 0 0,0 0 0,-1 0 0,1 0 0,0 0 0,0 0 0,0 0 0,0 0 0,0 0 0,0 0 0,0 0 0,0 0 0,0 0 0,0 0 0,0 0 0,0 0 0,0 0 0,0 0 0,-1 0 0,1 0 0,0 0 0,0 0 0,0 0 0,0 0 0,0 0 0,0 0 0,0 0 0,0 0 0,0 0 0,0 0 0,0 0 0,0 0 0,0 0 0,-1 0 0,1 0 0,0 0 0,0 0 0,0 0 0,0 0 0,0 0 0,0 0 0,0 0 0,0 0 0,0 0 0,0 1 0,-4-15 0,0-18 0,0-29 0,3 0 0,9-86 0,-7 215 0,-5-19 0,-18 179 0,23-295 0,27-220 0,-22 262 0,-5 26 0,0 0 0,-1 0 0,1 0 0,-1 0 0,1 0 0,-1 0 0,1 1 0,-1-1 0,0 0 0,0 0 0,1 1 0,-1-1 0,0 0 0,0 0 0,0 1 0,0-1 0,-1 2 0,49 362 0,-46-360 0,0-7 0,3-20 0,6-51 0,-8 46 0,-1 15 0,5-40 0,2 1 0,18-60 0,-15 91 0,-12 19 0,0 1 0,1 0 0,-1 0 0,0 0 0,0 0 0,1 0 0,-1 0 0,0 0 0,0 0 0,1 0 0,-1 0 0,0 0 0,1 0 0,-1 0 0,0 0 0,0 0 0,1 0 0,-1 0 0,0 1 0,0-1 0,1 0 0,-1 0 0,0 0 0,0 0 0,0 0 0,1 1 0,-1-1 0,0 0 0,0 0 0,0 0 0,1 1 0,-1-1 0,0 0 0,0 0 0,0 1 0,0-1 0,0 0 0,0 0 0,1 1 0,1 4 0,-1 0 0,1 0 0,-1 1 0,0-1 0,1 9 0,3 150 0,49-369 0,-48 184 0,-3 7 0,1-1 0,1 1 0,0 0 0,1 0 0,1 1 0,0 0 0,13-18 0,-20 30 0,0 1 0,1-1 0,-1 1 0,0 0 0,0-1 0,0 1 0,1 0 0,-1 0 0,0-1 0,1 1 0,-1 0 0,0-1 0,0 1 0,1 0 0,-1 0 0,0 0 0,1-1 0,-1 1 0,1 0 0,-1 0 0,0 0 0,1 0 0,-1 0 0,1 0 0,-1 0 0,0 0 0,1 0 0,-1 0 0,1 0 0,-1 0 0,0 0 0,1 0 0,-1 0 0,0 0 0,1 0 0,-1 0 0,1 0 0,-1 1 0,0-1 0,1 0 0,-1 0 0,0 0 0,1 1 0,-1-1 0,0 0 0,0 1 0,1-1 0,-1 0 0,0 0 0,0 1 0,1-1 0,-1 0 0,0 1 0,0-1 0,0 1 0,7 25 0,-5 9 0,-2 0 0,-1-1 0,-7 42 0,-24 102 0,23-145 0,9-33 0,0 0 0,0 0 0,0 0 0,0 0 0,0 0 0,0 1 0,0-1 0,0 0 0,0 0 0,0 0 0,0 0 0,0 0 0,0 1 0,0-1 0,0 0 0,0 0 0,0 0 0,0 0 0,0 0 0,0 0 0,0 1 0,0-1 0,0 0 0,0 0 0,0 0 0,-1 0 0,1 0 0,0 0 0,0 0 0,0 1 0,0-1 0,0 0 0,0 0 0,0 0 0,-1 0 0,1 0 0,0 0 0,0 0 0,0 0 0,0 0 0,0 0 0,-1 0 0,1 0 0,0 0 0,0 0 0,0 0 0,0 0 0,0 0 0,-1 0 0,1 0 0,0 0 0,0 0 0,0 0 0,0 0 0,0 0 0,0 0 0,-1 0 0,1 0 0,0 0 0,0 0 0,0-1 0,0 1 0,-4-13 0,1-21 0,3 1 0,0-1 0,3 1 0,0 0 0,3 0 0,11-43 0,-8 61 0,-8 15 0,-1 1 0,0-1 0,1 0 0,-1 0 0,0 0 0,1 0 0,-1 0 0,0 1 0,1-1 0,-1 0 0,0 0 0,0 0 0,1 1 0,-1-1 0,0 0 0,0 1 0,1-1 0,-1 0 0,0 0 0,0 1 0,0-1 0,0 0 0,0 1 0,1-1 0,-1 0 0,0 1 0,0-1 0,0 1 0,6 37 0,-5 19 0,-2-1 0,-2 1 0,-19 94 0,17-134 0,3-21 0,4-27 0,9-41 0,4 1 0,33-104 0,-38 152 0,-10 23 0,0 0 0,0 0 0,0 0 0,0-1 0,0 1 0,0 0 0,1 0 0,-1 0 0,0-1 0,0 1 0,0 0 0,0 0 0,0 0 0,0 0 0,0-1 0,0 1 0,0 0 0,0 0 0,1 0 0,-1 0 0,0 0 0,0 0 0,0-1 0,0 1 0,1 0 0,-1 0 0,0 0 0,0 0 0,0 0 0,0 0 0,1 0 0,-1 0 0,0 0 0,0 0 0,0 0 0,0 0 0,1 0 0,-1 0 0,0 0 0,0 0 0,0 0 0,1 0 0,-1 0 0,0 0 0,0 0 0,0 0 0,0 0 0,1 0 0,-1 0 0,0 0 0,0 0 0,0 0 0,0 1 0,1-1 0,-1 0 0,0 0 0,0 0 0,0 0 0,0 0 0,0 1 0,0-1 0,0 0 0,1 0 0,-1 0 0,0 0 0,0 1 0,0-1 0,0 0 0,0 0 0,3 17 0,0 168 0,-3-57 0,4-107 0,-4-21 0,0 0 0,0 0 0,0 0 0,1 0 0,-1 1 0,0-1 0,0 0 0,0 0 0,1 0 0,-1 0 0,0 0 0,0 0 0,1 0 0,-1 0 0,0-1 0,0 1 0,0 0 0,1 0 0,-1 0 0,0 0 0,0 0 0,0 0 0,1 0 0,-1 0 0,0-1 0,0 1 0,0 0 0,0 0 0,1 0 0,-1 0 0,0 0 0,0-1 0,0 1 0,0 0 0,0 0 0,0 0 0,0-1 0,1 1 0,-1 0 0,0 0 0,0 0 0,0-1 0,0 1 0,15-39 0,5-33 0,46-133 0,-51 175 0,-15 30 0,0-1 0,0 1 0,0 0 0,0 0 0,0-1 0,0 1 0,0 0 0,0 0 0,1-1 0,-1 1 0,0 0 0,0 0 0,0-1 0,1 1 0,-1 0 0,0 0 0,0 0 0,0 0 0,1-1 0,-1 1 0,0 0 0,0 0 0,1 0 0,-1 0 0,0 0 0,0 0 0,1 0 0,-1-1 0,0 1 0,0 0 0,1 0 0,-1 0 0,0 0 0,1 0 0,-1 0 0,0 0 0,0 0 0,1 1 0,-1-1 0,0 0 0,0 0 0,1 0 0,-1 0 0,0 0 0,0 0 0,1 0 0,-1 1 0,7 17 0,-3 27 0,-5 327 0,4-411 0,2 1 0,1 0 0,2 0 0,2 0 0,1 1 0,2 1 0,30-60 0,-39 87 0,1 1 0,0-1 0,0 1 0,1 0 0,0 0 0,1 1 0,-1-1 0,12-7 0,-17 14 0,0 0 0,0 0 0,0 1 0,0-1 0,0 0 0,0 1 0,0 0 0,0-1 0,1 1 0,-1-1 0,0 1 0,0 0 0,0 0 0,1 0 0,-1 0 0,0 0 0,0 0 0,1 0 0,-1 0 0,0 0 0,0 1 0,0-1 0,1 0 0,-1 1 0,0-1 0,0 1 0,0-1 0,0 1 0,0 0 0,0-1 0,0 1 0,0 0 0,0 0 0,0 0 0,0 0 0,-1-1 0,1 1 0,0 1 0,0-1 0,0 2 0,3 3 0,-1 1 0,0 0 0,-1 0 0,0 1 0,2 11 0,3 30 0,-2 0 0,-4 96 0,1 20 0,0-213 0,12-77 0,-10 97 0,3-30 0,-2 6 0,3-1 0,27-96 0,-23 127 0,-12 22 0,0 0 0,0 0 0,0 0 0,0-1 0,0 1 0,1 0 0,-1 0 0,0 0 0,0 0 0,0 0 0,1 0 0,-1 0 0,0 0 0,0 0 0,0 0 0,0 0 0,1 0 0,-1 0 0,0 0 0,0 0 0,0 0 0,1 0 0,-1 0 0,0 0 0,0 0 0,0 0 0,0 0 0,1 0 0,-1 0 0,0 1 0,0-1 0,0 0 0,0 0 0,1 0 0,-1 0 0,0 0 0,0 0 0,0 1 0,0-1 0,0 0 0,0 0 0,0 0 0,1 0 0,-1 1 0,0-1 0,0 0 0,0 0 0,0 0 0,0 0 0,0 1 0,7 43 0,15 271 0,-18-292 0,-1-16 0,2-13 0,1-22 0,7-47 0,-4 10 0,-2 29 0,4-24 0,24-76 0,-24 116 0,-11 20 0,0-1 0,0 1 0,0 0 0,0 0 0,0 0 0,1 0 0,-1-1 0,0 1 0,0 0 0,0 0 0,1 0 0,-1 0 0,0 0 0,0 0 0,0 0 0,1 0 0,-1 0 0,0-1 0,0 1 0,0 0 0,1 0 0,-1 0 0,0 0 0,0 0 0,0 0 0,1 0 0,-1 0 0,0 1 0,0-1 0,0 0 0,1 0 0,-1 0 0,0 0 0,0 0 0,0 0 0,1 0 0,-1 0 0,0 0 0,0 1 0,0-1 0,0 0 0,1 0 0,0 4 0,1-1 0,-1 0 0,1 0 0,-1 1 0,0-1 0,-1 1 0,1-1 0,0 6 0,11 150 0,-8-87 0,14 76 0,-16-231 0,-3 24 0,-1 19 0,6-60 0,0 88 0,-1 17 0,3 20 0,0 207 0,-5-195 0,-3-91 0,0 28 0,1 0 0,1 1 0,2-1 0,4-26 0,-2 83 0,-1 57 0,5 89 0,-17-459 0,10 529 0,2-332 0,16-88 0,-14 150 0,-5 23 0,0 0 0,1 0 0,-1 0 0,0 0 0,0 0 0,0 0 0,0 0 0,1 0 0,-1 0 0,0 0 0,0 0 0,0 0 0,1 0 0,-1 0 0,0 0 0,0 0 0,0 1 0,0-1 0,0 0 0,1 0 0,-1 0 0,0 0 0,0 0 0,0 0 0,0 0 0,0 0 0,1 1 0,-1-1 0,0 0 0,0 0 0,0 0 0,0 0 0,0 0 0,0 1 0,0-1 0,0 0 0,0 0 0,0 0 0,0 0 0,0 1 0,1-1 0,-1 0 0,0 0 0,0 0 0,0 0 0,0 1 0,-1-1 0,1 0 0,0 0 0,0 0 0,0 1 0,7 42 0,-1 64 0,-6-106 0,-1-1 0,1 1 0,0-1 0,0 1 0,0-1 0,0 0 0,0 1 0,0-1 0,0 1 0,0-1 0,0 1 0,0-1 0,0 0 0,0 1 0,1-1 0,-1 1 0,0-1 0,0 0 0,0 1 0,0-1 0,1 1 0,-1-1 0,0 0 0,0 1 0,1-1 0,-1 0 0,0 0 0,1 1 0,-1-1 0,0 0 0,1 0 0,-1 1 0,1-1 0,7-13 0,5-29 0,25-124 0,-34 156 0,-4 22 0,-4 26 0,-6 21 0,-2 0 0,-36 101 0,48-160 0,-13 27 0,5-21 0,1-19 0,-3-47 0,-3-73 0,4 22 0,2 66 0,4 30 0,3 26 0,2 32 0,2-1 0,13 62 0,-16-102 0,-1 0 0,1 0 0,-1 0 0,1 0 0,0 0 0,0 0 0,0 0 0,0-1 0,0 1 0,0 0 0,0-1 0,0 1 0,1 0 0,1 1 0,7-4 0,1-15 0,-4 0 0,-1 0 0,-1 0 0,0-1 0,-1 1 0,-1-1 0,-1 0 0,0 0 0,-1-18 0,-1 34 0,0 0 0,0 0 0,0 0 0,0 0 0,0 1 0,0-1 0,0 0 0,0 0 0,0 0 0,0 0 0,0 0 0,-1 0 0,1 1 0,0-1 0,-1 0 0,1 0 0,0 0 0,-1 1 0,1-1 0,-1 0 0,1 0 0,-1 1 0,0-1 0,-1-1 0,1 3 0,0-1 0,1 0 0,-1 0 0,0 1 0,0-1 0,0 0 0,0 1 0,1-1 0,-1 1 0,0-1 0,0 1 0,1-1 0,-1 1 0,0 0 0,1-1 0,-1 1 0,0 0 0,1-1 0,-1 2 0,-29 46 0,28-44 0,-6 10 0,-2 3 0,1 0 0,0 1 0,1 0 0,1 0 0,1 1 0,-5 23 0,13-35 0,4-12 0,7-13 0,-5 3 0,-1-1 0,0 0 0,-1 0 0,0 0 0,-2-1 0,0 0 0,-1 0 0,0 0 0,-1 0 0,-2-28 0,1 44 0,-1 0 0,0 0 0,0 0 0,0 0 0,0 0 0,0 0 0,-1 0 0,1 0 0,0 0 0,0 0 0,-1 0 0,1 0 0,0 0 0,-1 0 0,1 0 0,-1 0 0,0 0 0,1 1 0,-1-1 0,0 0 0,1 0 0,-1 1 0,-1-2 0,1 2 0,0-1 0,0 1 0,0 0 0,0 0 0,0 0 0,0 0 0,0 0 0,0 1 0,0-1 0,-1 0 0,1 0 0,0 1 0,0-1 0,1 0 0,-1 1 0,0-1 0,0 1 0,-2 1 0,-6 4 0,1 2 0,-1-1 0,-10 13 0,17-18 0,-21 23 0,1 2 0,2 0 0,0 1 0,2 1 0,1 1 0,1 1 0,-18 51 0,32-75 0,0 0 0,0 1 0,1-1 0,0 0 0,0 13 0,1-19 0,0 0 0,0 0 0,0 0 0,1 0 0,-1 0 0,0 0 0,0 0 0,1 0 0,-1 0 0,0 0 0,1 0 0,-1 0 0,1 0 0,0 0 0,-1 0 0,1-1 0,0 1 0,-1 0 0,2 0 0,-1 0 0,0-1 0,0 0 0,0 1 0,0-1 0,1 0 0,-1 0 0,0 0 0,0 0 0,0 0 0,0 0 0,0 0 0,0-1 0,1 1 0,-1 0 0,0 0 0,0-1 0,0 1 0,0-1 0,0 1 0,0-1 0,0 0 0,1 0 0,6-5 0,-1 1 0,0-1 0,0-1 0,0 1 0,-1-1 0,0-1 0,0 1 0,0-1 0,-1 0 0,4-9 0,-3 6 0,-1 0 0,0-1 0,-1 1 0,0-1 0,-1 0 0,0 0 0,1-16 0,-3 27 0,-1-1 0,0 1 0,0 0 0,0-1 0,1 1 0,-1 0 0,-1-1 0,1 1 0,0 0 0,0-1 0,0 1 0,-1 0 0,1 0 0,0-1 0,-1 1 0,0 0 0,1 0 0,-1 0 0,0-1 0,1 1 0,-1 0 0,0 0 0,0 0 0,0 0 0,0 0 0,0 1 0,0-1 0,0 0 0,0 0 0,0 1 0,0-1 0,-1 0 0,1 1 0,0-1 0,0 1 0,-1 0 0,1-1 0,0 1 0,0 0 0,-1 0 0,1 0 0,0 0 0,-3 0 0,-1 1 0,0 0 0,1 0 0,-1 0 0,0 0 0,1 1 0,0 0 0,-1 0 0,1 0 0,0 0 0,0 1 0,-4 3 0,2-1 0,1 1 0,0 0 0,0 0 0,1 0 0,-1 0 0,1 1 0,1-1 0,-6 14 0,7-16 0,0 1 0,1-1 0,-1 1 0,1 0 0,0-1 0,0 1 0,1 0 0,0 0 0,0 0 0,0-1 0,0 1 0,1 0 0,-1 0 0,1-1 0,2 7 0,-2-10 0,0 1 0,0 0 0,1-1 0,-1 1 0,0-1 0,1 1 0,0-1 0,-1 1 0,1-1 0,0 0 0,-1 0 0,1 0 0,0 0 0,0 0 0,0 0 0,0-1 0,0 1 0,0 0 0,0-1 0,0 0 0,0 0 0,0 1 0,0-1 0,0 0 0,0 0 0,4-1 0,0 0 0,-1 1 0,0-1 0,0-1 0,0 1 0,0 0 0,0-1 0,0 0 0,-1 0 0,9-6 0,-9 4 0,1 0 0,-1 0 0,0 0 0,0-1 0,-1 0 0,1 0 0,-1 0 0,0 0 0,-1 0 0,1-1 0,-1 1 0,0-1 0,0 0 0,-1 1 0,1-10 0,-1 11 0,0 1 0,-1-1 0,0 1 0,0-1 0,0 1 0,0-1 0,-1 1 0,1-1 0,-1 1 0,0-1 0,0 1 0,0 0 0,-1-1 0,1 1 0,-1 0 0,1 0 0,-1 0 0,0 0 0,0 0 0,-1 0 0,1 1 0,-1-1 0,1 1 0,-1-1 0,0 1 0,-5-3 0,0 1 0,0 1 0,-1 1 0,1-1 0,-1 2 0,1-1 0,-1 1 0,1 0 0,-1 1 0,0 0 0,1 0 0,-1 1 0,0 0 0,1 1 0,-1-1 0,-13 6 0,11-3 0,1-1 0,0 2 0,0-1 0,0 2 0,1-1 0,0 1 0,0 0 0,0 1 0,1 0 0,0 1 0,0 0 0,-7 8 0,14-14 0,0-1 0,0 1 0,0-1 0,0 1 0,0 0 0,0-1 0,0 1 0,0 0 0,1 0 0,-1 0 0,1 0 0,-1-1 0,1 1 0,0 0 0,-1 0 0,1 0 0,0 0 0,0 0 0,1 2 0,0-2 0,-1-1 0,1 0 0,0 1 0,0-1 0,0 0 0,0 0 0,0 0 0,0 1 0,0-1 0,0 0 0,0-1 0,0 1 0,0 0 0,1 0 0,-1 0 0,0-1 0,1 1 0,-1-1 0,2 1 0,3 1 0,1-1 0,-1 0 0,0 0 0,0 0 0,1-1 0,-1 0 0,0 0 0,0-1 0,1 0 0,7-2 0,0-1 0,-1-2 0,0 1 0,0-2 0,0 0 0,-1 0 0,0-1 0,20-17 0,-25 19 0,-1 0 0,0 0 0,0 0 0,-1-1 0,1 0 0,-1 0 0,-1 0 0,0 0 0,0-1 0,0 0 0,-1 0 0,0 0 0,0 0 0,1-12 0,-3 19 0,-1 0 0,0 0 0,0 0 0,0 0 0,0 0 0,0 0 0,0 0 0,0 0 0,0-1 0,0 1 0,0 0 0,-1 0 0,1 0 0,0 0 0,-1 0 0,1 0 0,-1 0 0,1 0 0,-1 0 0,1 1 0,-1-1 0,0 0 0,0 0 0,1 0 0,-1 1 0,0-1 0,-1-1 0,0 2 0,0-1 0,0 0 0,0 1 0,-1-1 0,1 1 0,0 0 0,0 0 0,0 0 0,-1 0 0,1 0 0,0 1 0,-4 0 0,-9 3 0,1 1 0,0 0 0,-16 9 0,25-12 0,4-1 0,-114 60 0,106-55 0,0 0 0,0 0 0,0 1 0,1 1 0,0-1 0,0 1 0,1 0 0,0 1 0,-11 17 0,18-25 0,-1 0 0,0 0 0,1 0 0,-1 0 0,1 0 0,0 0 0,-1 0 0,1 1 0,0-1 0,-1 0 0,1 0 0,0 0 0,0 1 0,0-1 0,0 0 0,0 0 0,1 1 0,-1-1 0,0 0 0,0 0 0,1 0 0,-1 0 0,1 1 0,-1-1 0,1 1 0,1-1 0,-1 0 0,0 0 0,1 0 0,-1 0 0,1 0 0,0 0 0,-1 0 0,1 0 0,0 0 0,-1-1 0,1 1 0,0-1 0,0 0 0,3 1 0,5 0 0,0-1 0,1 0 0,-1-1 0,18-3 0,-8 0 0,0-2 0,0 0 0,0-1 0,-1-1 0,35-20 0,-45 23 0,-1 0 0,0-1 0,0 1 0,-1-2 0,0 1 0,0-1 0,0 0 0,-1 0 0,0-1 0,0 1 0,-1-1 0,0-1 0,-1 1 0,0-1 0,4-10 0,-7 16 0,0 1 0,0-1 0,-1 1 0,1-1 0,-1 1 0,0-1 0,1 1 0,-1-1 0,0 0 0,-1 1 0,1-1 0,0 1 0,-1-1 0,0 1 0,1-1 0,-1 1 0,0-1 0,0 1 0,0 0 0,0-1 0,-1 1 0,1 0 0,-1 0 0,1 0 0,-1 0 0,0 0 0,0 0 0,0 1 0,0-1 0,0 1 0,0-1 0,0 1 0,-1 0 0,1-1 0,0 1 0,-1 1 0,-2-2 0,-4-1 0,-1 1 0,0 1 0,0-1 0,0 2 0,0-1 0,0 1 0,0 1 0,-13 1 0,5 1 0,0 0 0,1 1 0,0 1 0,0 0 0,0 1 0,-31 17 0,46-22 0,1-1 0,0 1 0,-1 0 0,1-1 0,0 1 0,0 0 0,0 0 0,0 0 0,0 0 0,0 0 0,0 0 0,0 0 0,0 0 0,0 0 0,0 1 0,1-1 0,-1 0 0,0 0 0,1 1 0,-1-1 0,1 2 0,0-2 0,0 0 0,1 0 0,-1 0 0,1-1 0,-1 1 0,1 0 0,-1 0 0,1 0 0,-1-1 0,1 1 0,0 0 0,0-1 0,-1 1 0,1 0 0,0-1 0,0 1 0,-1-1 0,1 1 0,0-1 0,0 0 0,0 1 0,1-1 0,7 3 0,1-1 0,-1 0 0,0 0 0,19 0 0,-3-2 0,0-1 0,-1-1 0,47-11 0,-60 10 0,0 0 0,0 0 0,0-2 0,0 1 0,-1-1 0,0-1 0,0 0 0,0 0 0,-1-1 0,15-13 0,-21 18 0,-1 0 0,0-1 0,0 1 0,0-1 0,0 1 0,-1-1 0,1 0 0,0 1 0,-1-1 0,0 0 0,0 0 0,0 0 0,0 0 0,0 0 0,-1 0 0,1-1 0,-1 1 0,0 0 0,0 0 0,0 0 0,0 0 0,-1-1 0,1 1 0,-1 0 0,-1-5 0,0 4 0,-1 0 0,1-1 0,-1 2 0,0-1 0,0 0 0,0 1 0,-1-1 0,1 1 0,-1 0 0,0 0 0,0 0 0,0 1 0,0-1 0,0 1 0,0 0 0,-7-2 0,-10-3 0,1 2 0,-1 1 0,0 0 0,0 2 0,0 0 0,0 1 0,0 1 0,0 1 0,0 1 0,0 1 0,0 1 0,-31 10 0,50-14 0,-1 1 0,1 1 0,0-1 0,-1 0 0,1 0 0,0 1 0,0-1 0,0 1 0,-4 3 0,6 4 0,14-2 0,-3-5 0,0-1 0,1 0 0,-1-1 0,0 0 0,22-4 0,-28 4 0,-1-1 0,1 0 0,-1 0 0,1 0 0,-1-1 0,1 1 0,-1-1 0,0 0 0,0 0 0,0-1 0,0 1 0,0-1 0,0 0 0,-1 0 0,1 0 0,5-8 0,-9 11 0,1-1 0,-1 1 0,0-1 0,1 1 0,-1-1 0,0 1 0,1-1 0,-1 0 0,0 1 0,0-1 0,0 1 0,0-1 0,1 0 0,-1 1 0,0-1 0,0 1 0,0-1 0,0 0 0,0 1 0,0-1 0,-1 0 0,1 1 0,0-1 0,0 1 0,0-1 0,-1 0 0,1 1 0,0-1 0,0 1 0,-1-2 0,-1 2 0,1-1 0,0 0 0,0 0 0,-1 0 0,1 1 0,-1-1 0,1 1 0,0-1 0,-1 1 0,1-1 0,-1 1 0,-1 0 0,-45 1 0,29 1 0,0 0 0,1 2 0,-1 0 0,1 2 0,0 0 0,1 0 0,-1 2 0,2 0 0,-32 21 0,46-28 0,1-1 0,-1 1 0,1 0 0,0 0 0,0 0 0,-1 0 0,1 0 0,0 1 0,0-1 0,0 0 0,0 0 0,0 1 0,1-1 0,-1 0 0,0 1 0,1-1 0,-1 1 0,1-1 0,-1 1 0,1 0 0,0-1 0,-1 1 0,1-1 0,0 1 0,0-1 0,0 1 0,1 0 0,-1-1 0,0 1 0,0-1 0,1 1 0,-1-1 0,1 1 0,-1-1 0,1 1 0,0-1 0,0 1 0,0-1 0,-1 0 0,1 1 0,0-1 0,1 0 0,-1 0 0,0 0 0,0 0 0,0 0 0,1 0 0,-1 0 0,3 1 0,4 3 0,1 0 0,0 0 0,0-1 0,1 0 0,-1-1 0,15 4 0,-5-3 0,-1-1 0,35 1 0,-47-4 0,0 0 0,1 0 0,-1-1 0,0 0 0,0 0 0,0 0 0,0-1 0,0 0 0,0 0 0,-1 0 0,1-1 0,8-5 0,-12 7 0,-1 0 0,0 1 0,0-1 0,0 0 0,0 0 0,0 0 0,0 0 0,0 0 0,0 0 0,0 0 0,0-1 0,-1 1 0,1 0 0,0 0 0,-1-1 0,1 1 0,-1 0 0,1-1 0,-1 1 0,0 0 0,0-1 0,1 1 0,-1-1 0,0 1 0,0 0 0,0-1 0,-1 1 0,1-1 0,0 1 0,0 0 0,-1-1 0,1 1 0,-1 0 0,1-1 0,-1 1 0,0 0 0,1 0 0,-1-1 0,0 1 0,0 0 0,0 0 0,0 0 0,0 0 0,0 0 0,0 0 0,-2-1 0,-3-3 0,0 1 0,-1 0 0,1 0 0,-1 0 0,0 1 0,0 0 0,-10-3 0,1 3 0,0 0 0,0 1 0,0 1 0,-1 0 0,1 2 0,0-1 0,0 2 0,-1 0 0,1 2 0,0-1 0,1 2 0,-1 0 0,1 1 0,0 0 0,0 1 0,1 1 0,0 0 0,0 1 0,-24 21 0,35-27 0,0 0 0,0 0 0,0 1 0,0-1 0,0 1 0,0 0 0,1 0 0,0 0 0,-3 8 0,4-11 0,1 1 0,0-1 0,0 1 0,-1-1 0,1 1 0,0-1 0,0 1 0,1-1 0,-1 1 0,0-1 0,0 1 0,1-1 0,-1 1 0,1-1 0,-1 1 0,1-1 0,0 1 0,-1-1 0,1 0 0,0 0 0,0 1 0,0-1 0,0 0 0,0 0 0,0 0 0,1 0 0,-1 0 0,0 0 0,0 0 0,1 0 0,1 0 0,7 4 0,1 0 0,-1-1 0,1-1 0,0 0 0,1 0 0,-1-1 0,0 0 0,18 0 0,5-2 0,54-5 0,-71 3 0,-1-1 0,1 0 0,-1-1 0,0-1 0,27-13 0,-38 16 0,0-1 0,0 0 0,0 0 0,0-1 0,-1 1 0,1-1 0,-1 0 0,7-10 0,-9 12 0,0-1 0,-1 1 0,1-1 0,-1 0 0,0 0 0,0 0 0,0 0 0,0 0 0,-1 0 0,1 0 0,-1 0 0,1 0 0,-1 0 0,0 0 0,-1 0 0,1 0 0,0 0 0,-2-3 0,1 3 0,0 0 0,0 0 0,0 1 0,0-1 0,-1 0 0,1 1 0,-1-1 0,0 1 0,1 0 0,-1-1 0,0 1 0,-1 0 0,1 0 0,0 1 0,-1-1 0,1 0 0,-1 1 0,1-1 0,-1 1 0,0 0 0,1 0 0,-7-2 0,-4 0 0,0 1 0,-1 0 0,-22-1 0,32 3 0,-26-1 0,0 2 0,0 0 0,0 2 0,0 2 0,1 0 0,-1 2 0,1 2 0,1 0 0,0 2 0,0 1 0,-43 25 0,68-35 0,-1 1 0,1-1 0,0 0 0,0 1 0,1 0 0,-1 0 0,0-1 0,1 2 0,0-1 0,-1 0 0,-1 5 0,3-7 0,1 0 0,0 0 0,0 0 0,-1 0 0,1 0 0,0-1 0,0 1 0,0 0 0,0 0 0,0 0 0,0 0 0,1 0 0,-1 0 0,0-1 0,0 1 0,1 0 0,-1 0 0,0 0 0,1 0 0,0 0 0,0 1 0,0-1 0,1 1 0,-1-1 0,1 0 0,-1 0 0,1 0 0,0 0 0,-1 0 0,1 0 0,0 0 0,0 0 0,3 0 0,15 4 0,0-1 0,1 0 0,-1-2 0,1 0 0,23-2 0,105-13 0,-63-4 0,-78 14 0,0 1 0,-1-1 0,1 0 0,-1 0 0,0-1 0,0 0 0,0-1 0,10-7 0,-16 10 0,1 1 0,-1 0 0,0 0 0,1-1 0,-1 1 0,0-1 0,0 1 0,0-1 0,0 0 0,0 1 0,-1-1 0,1 0 0,0 0 0,-1 1 0,1-1 0,-1 0 0,0 0 0,0 0 0,1 0 0,-1 0 0,0 1 0,-1-1 0,1 0 0,0 0 0,0 0 0,-1 0 0,1 1 0,-1-1 0,0 0 0,0 0 0,1 1 0,-1-1 0,0 0 0,0 1 0,0-1 0,-1 1 0,-1-3 0,-2-1 0,-1 0 0,0 0 0,0 0 0,0 0 0,0 1 0,-1 0 0,1 1 0,-9-4 0,-11-2 0,-1 1 0,1 1 0,-1 1 0,-1 1 0,-37-1 0,25 5 0,0 1 0,1 2 0,-45 8 0,46-1 0,36-9 0,0 1 0,0 0 0,1-1 0,-1 1 0,0 0 0,1 0 0,-1 0 0,0 0 0,1 0 0,-1 0 0,1 0 0,0 0 0,-1 1 0,1-1 0,0 1 0,-2 1 0,3-2 0,0 0 0,0 0 0,0-1 0,0 1 0,0 0 0,0 0 0,1-1 0,-1 1 0,0 0 0,0 0 0,0-1 0,1 1 0,-1 0 0,0-1 0,1 1 0,-1 0 0,1-1 0,-1 1 0,0-1 0,1 1 0,-1-1 0,1 1 0,0-1 0,-1 1 0,1-1 0,-1 1 0,1-1 0,0 0 0,-1 1 0,1-1 0,0 0 0,0 1 0,-1-1 0,1 0 0,1 0 0,31 9 0,-32-8 0,75 9 0,0-3 0,130-4 0,-189-3 0,4-1 0,116-3 0,-115 2 0,-1-1 0,0-1 0,0 0 0,24-9 0,-43 12 0,0 0 0,0 0 0,0 1 0,1-1 0,-1-1 0,0 1 0,0 0 0,-1 0 0,1-1 0,0 1 0,0-1 0,-1 0 0,1 1 0,-1-1 0,1 0 0,-1 0 0,0 0 0,0 0 0,1 0 0,-2 0 0,2-3 0,-2 3 0,0 1 0,0-1 0,0 1 0,0-1 0,-1 0 0,1 1 0,-1-1 0,1 1 0,-1-1 0,1 1 0,-1-1 0,0 1 0,0-1 0,0 1 0,0 0 0,0-1 0,0 1 0,0 0 0,0 0 0,0 0 0,-1 0 0,1 0 0,0 0 0,-1 0 0,1 0 0,-1 1 0,1-1 0,-1 1 0,-2-2 0,-5-1 0,0 0 0,-1 0 0,1 1 0,-1 0 0,1 0 0,-1 1 0,1 0 0,-1 1 0,0 0 0,1 1 0,-1 0 0,0 1 0,1-1 0,-1 2 0,1-1 0,0 2 0,0-1 0,0 1 0,-9 5 0,17-8 0,0-1 0,0 1 0,0-1 0,1 1 0,-1 0 0,0 0 0,0-1 0,0 1 0,1 0 0,-1 0 0,0 0 0,1 0 0,-1 0 0,0 0 0,1 0 0,-1 0 0,1 0 0,0 0 0,-1 0 0,1 0 0,0 0 0,0 1 0,0-1 0,0 0 0,0 0 0,0 0 0,0 0 0,0 2 0,1-1 0,0 0 0,0 0 0,0 0 0,1 0 0,-1-1 0,0 1 0,1 0 0,-1 0 0,1-1 0,0 1 0,0-1 0,-1 1 0,4 0 0,3 3 0,1 0 0,0 0 0,0-1 0,0-1 0,15 5 0,-22-8 0,0 1 0,1-1 0,-1 1 0,0-1 0,1 0 0,-1 0 0,0 0 0,1 0 0,-1-1 0,0 1 0,1-1 0,-1 1 0,0-1 0,0 0 0,5-1 0,-7 1 0,0 1 0,0 0 0,1-1 0,-1 1 0,0 0 0,1 0 0,-1-1 0,0 1 0,0 0 0,0-1 0,0 1 0,1-1 0,-1 1 0,0 0 0,0-1 0,0 1 0,0-1 0,0 1 0,0 0 0,0-1 0,0 1 0,0-1 0,0 1 0,0 0 0,0-1 0,0 1 0,0 0 0,0-1 0,-1 1 0,1-1 0,0 1 0,-1-2 0,-1 0 0,1 0 0,0 1 0,-1-1 0,1 1 0,-1-1 0,0 1 0,1 0 0,-1-1 0,-2 0 0,-20-11 0,0 2 0,-1 0 0,0 2 0,0 1 0,-1 0 0,-45-5 0,45 13 0,26 0 0,0 0 0,0 0 0,-1 0 0,1 0 0,0 0 0,0 1 0,0-1 0,0 0 0,0 0 0,-1 0 0,1 1 0,0-1 0,0 0 0,0 0 0,0 0 0,0 1 0,0-1 0,0 0 0,0 0 0,0 1 0,0-1 0,0 0 0,0 0 0,0 0 0,0 1 0,0-1 0,0 0 0,0 0 0,0 1 0,0-1 0,0 0 0,0 0 0,0 0 0,0 1 0,0-1 0,0 0 0,0 0 0,1 0 0,-1 1 0,0-1 0,0 0 0,0 0 0,0 0 0,1 0 0,-1 1 0,0-1 0,4 4 0,0-1 0,1 0 0,-1 0 0,1 0 0,-1 0 0,11 4 0,19 7 0,1-1 0,1-2 0,0-1 0,1-2 0,37 3 0,-48-14 0,-25 3 0,-1 0 0,1 0 0,-1 0 0,1-1 0,-1 1 0,1 0 0,-1-1 0,0 1 0,1 0 0,-1-1 0,1 1 0,-1 0 0,0-1 0,1 1 0,-1 0 0,0-1 0,0 1 0,1-1 0,-1 1 0,0-1 0,0 1 0,0-1 0,0 1 0,1-1 0,-1 1 0,0-1 0,0 0 0,-1-1 0,0 0 0,0 0 0,1 0 0,-1 0 0,-1 1 0,1-1 0,0 0 0,0 0 0,-1 1 0,1-1 0,-1 1 0,1-1 0,-1 1 0,0 0 0,1 0 0,-1-1 0,0 1 0,0 0 0,-2 0 0,-40-20 0,-67-22 0,9 4 0,98 36 0,9 3 0,23 4 0,38 10 0,-28-4 0,-11-3 0,1-1 0,-1 0 0,38 1 0,-65-7 0,1 0 0,0 0 0,-1 0 0,1 0 0,-1 0 0,1 0 0,0 0 0,-1 0 0,1 0 0,-1 0 0,1-1 0,0 1 0,-1 0 0,1 0 0,-1 0 0,1-1 0,-1 1 0,1 0 0,-1-1 0,1 1 0,-1 0 0,1-1 0,-1 1 0,1-1 0,0 0 0,-6-11 0,-21-13 0,9 14 0,0 1 0,-1 1 0,0 0 0,0 1 0,-37-10 0,19 9 0,0 1 0,-47-3 0,42 12 0,41-1 0,-1 0 0,1 0 0,0 0 0,0 0 0,-1 0 0,1 0 0,0 0 0,-1 0 0,1 0 0,0 0 0,0 0 0,-1 1 0,1-1 0,0 0 0,0 0 0,-1 0 0,1 0 0,0 0 0,0 1 0,0-1 0,-1 0 0,1 0 0,0 0 0,0 1 0,0-1 0,0 0 0,-1 0 0,1 1 0,0-1 0,0 0 0,0 0 0,0 1 0,0-1 0,0 0 0,0 1 0,16 12 0,10-1 0,46 14 0,11 5 0,-83-31 0,0 0 0,0 0 0,0 0 0,0 0 0,0 0 0,-1 0 0,1 0 0,0 0 0,0 0 0,0 0 0,0 0 0,0 0 0,0 0 0,0 0 0,0 0 0,0 0 0,0 0 0,0 0 0,0 0 0,-1 0 0,1 0 0,0 0 0,0 0 0,0 0 0,0 0 0,0 0 0,0 0 0,0 0 0,0 0 0,0 0 0,0 0 0,0 0 0,0 0 0,0 1 0,0-1 0,0 0 0,0 0 0,0 0 0,0 0 0,0 0 0,0 0 0,0 0 0,0 0 0,0 0 0,0 0 0,0 0 0,0 0 0,0 1 0,0-1 0,0 0 0,0 0 0,0 0 0,-15 0 0,-20-1 0,4-2 0,-21-3 0,0 2 0,-86 5 0,131 0 0,0 0 0,0 1 0,0-1 0,1 1 0,-1 1 0,-11 4 0,16-6 0,0 0 0,1 0 0,-1 0 0,1 0 0,-1 0 0,1 0 0,0 0 0,-1 0 0,1 1 0,0-1 0,0 0 0,0 1 0,0-1 0,0 1 0,0-1 0,1 1 0,-1 0 0,0-1 0,1 1 0,-1 0 0,1-1 0,-1 1 0,1 0 0,0 0 0,0-1 0,0 1 0,0 0 0,0 0 0,0-1 0,1 1 0,0 3 0,1 1 0,1-1 0,0 1 0,0 0 0,0-1 0,1 0 0,0 0 0,0 0 0,0-1 0,0 1 0,1-1 0,0 0 0,8 5 0,10 7 0,36 17 0,-55-31 0,130 57 0,-82-38 0,-50-20 0,-1-1 0,1 1 0,-1-1 0,0 1 0,1-1 0,-1 1 0,0 0 0,1 0 0,-1-1 0,0 1 0,0 0 0,0 0 0,0 0 0,0 0 0,0 1 0,0-1 0,1 2 0,-2-2 0,-1 0 0,1 0 0,-1 0 0,0 0 0,1 0 0,-1 0 0,0 0 0,0 0 0,0-1 0,1 1 0,-1 0 0,0-1 0,0 1 0,0 0 0,0-1 0,0 1 0,0-1 0,0 0 0,-1 1 0,1-1 0,0 0 0,0 0 0,0 1 0,0-1 0,-2 0 0,-164 33 0,-175 13 0,157-24 0,217-25 0,52 4 0,-17 0 0,366-3 0,-408 4 0,-25-2 0,0 0 0,0 0 0,0 0 0,0 0 0,0 0 0,0 1 0,0-1 0,0 0 0,0 0 0,0 0 0,0 0 0,0 1 0,0-1 0,0 0 0,0 0 0,0 0 0,0 0 0,0 0 0,0 1 0,0-1 0,0 0 0,0 0 0,0 0 0,0 0 0,0 0 0,0 1 0,0-1 0,0 0 0,0 0 0,0 0 0,-1 0 0,1 0 0,0 0 0,0 0 0,0 1 0,0-1 0,0 0 0,0 0 0,-1 0 0,1 0 0,0 0 0,0 0 0,0 0 0,0 0 0,0 0 0,-1 0 0,1 0 0,0 0 0,0 0 0,0 0 0,0 0 0,0 0 0,-1 0 0,1 0 0,0 0 0,0 0 0,0 0 0,0 0 0,0 0 0,-1 0 0,-50 13 0,-799 188 0,533-120 0,260-66 0,49-10 0,14-2 0,22 1 0,1-2 0,-1-1 0,48-4 0,-8-1 0,650-32 0,-686 33 0,-40 4 0,-55 6 0,-668 18 0,798-29 0,76-13 0,-55 5 0,16 0 0,37-4 0,140-35 0,-250 41 0,-31 10 0,0 0 0,1-1 0,-1 1 0,0 0 0,0 0 0,0 0 0,1 0 0,-1 0 0,0 0 0,0 0 0,0 0 0,0-1 0,1 1 0,-1 0 0,0 0 0,0 0 0,0 0 0,0-1 0,0 1 0,1 0 0,-1 0 0,0 0 0,0 0 0,0-1 0,0 1 0,0 0 0,0 0 0,0-1 0,0 1 0,0 0 0,0 0 0,0 0 0,0-1 0,0 1 0,0 0 0,0 0 0,0-1 0,0 1 0,0 0 0,0 0 0,0 0 0,0-1 0,0 1 0,0 0 0,-1 0 0,1 0 0,0 0 0,0-1 0,0 1 0,0 0 0,0 0 0,-1 0 0,1 0 0,0-1 0,0 1 0,0 0 0,0 0 0,-1 0 0,-5-3 0,-1 1 0,0 0 0,1 0 0,-1 1 0,0 0 0,0 0 0,1 0 0,-14 1 0,-1-1 0,-315-2 0,-60-5 0,361 4 0,36 4 0,-1 0 0,0 0 0,0 0 0,0 0 0,0-1 0,0 1 0,1 0 0,-1 0 0,0 0 0,0 0 0,0 0 0,0-1 0,0 1 0,0 0 0,1 0 0,-1 0 0,0 0 0,0-1 0,0 1 0,0 0 0,0 0 0,0 0 0,0-1 0,0 1 0,0 0 0,0 0 0,0 0 0,0-1 0,0 1 0,0 0 0,0 0 0,0 0 0,0-1 0,0 1 0,0 0 0,0 0 0,-1 0 0,1 0 0,0-1 0,0 1 0,0 0 0,0 0 0,0 0 0,0 0 0,0-1 0,-1 1 0,1 0 0,0 0 0,0 0 0,0 0 0,0 0 0,-1 0 0,1 0 0,0 0 0,0 0 0,0-1 0,-1 1 0,1 0 0,0 0 0,0 0 0,0 0 0,-1 0 0,21-8 0,63-15 0,2 4 0,121-12 0,-140 22 0,170-24 0,-211 28 0,-26 5 0,1-1 0,0 1 0,0 0 0,0 0 0,0 0 0,0 0 0,0 0 0,0 0 0,0 0 0,0 0 0,0 0 0,0 0 0,0 0 0,0-1 0,-1 1 0,1 0 0,0 0 0,0 0 0,0 0 0,0 0 0,0 0 0,0 0 0,0 0 0,0-1 0,0 1 0,0 0 0,0 0 0,0 0 0,0 0 0,0 0 0,0 0 0,0 0 0,0 0 0,1-1 0,-1 1 0,0 0 0,0 0 0,0 0 0,0 0 0,0 0 0,0 0 0,0 0 0,0 0 0,0 0 0,0 0 0,0 0 0,0-1 0,0 1 0,1 0 0,-1 0 0,0 0 0,0 0 0,0 0 0,0 0 0,0 0 0,0 0 0,0 0 0,0 0 0,1 0 0,-1 0 0,0 0 0,0 0 0,0 0 0,0 0 0,0 0 0,0 0 0,0 0 0,0 0 0,1 0 0,-40-3 0,-77 6 0,-162 25 0,239-20 0,37-6 0,8-1 0,16 1 0,66-8 0,167-33 0,-196 28 0,-9 0 0,-42 6 0,-15 2 0,-20-1 0,-183 3 0,118 3 0,-104-11 0,159 2 0,23 0 0,14 6 0,0 1 0,0 0 0,0 0 0,0-1 0,0 1 0,0 0 0,0-1 0,0 1 0,0 0 0,0-1 0,0 1 0,0 0 0,0-1 0,0 1 0,0 0 0,0 0 0,0-1 0,0 1 0,1 0 0,-1-1 0,0 1 0,0 0 0,0 0 0,0-1 0,1 1 0,-1 0 0,0 0 0,0 0 0,0-1 0,1 1 0,-1 0 0,0 0 0,1 0 0,-1-1 0,0 1 0,0 0 0,1 0 0,-1 0 0,0 0 0,1 0 0,24-12 0,0 1 0,1 1 0,37-9 0,-16 5 0,-25 8 0,-10 3 0,0-1 0,-1 0 0,13-6 0,-24 9 0,0 1 0,-1 0 0,1 0 0,0 0 0,0 0 0,0 0 0,0 0 0,-1 0 0,1 0 0,0 0 0,0 0 0,0 0 0,0-1 0,0 1 0,-1 0 0,1 0 0,0 0 0,0 0 0,0 0 0,0-1 0,0 1 0,0 0 0,0 0 0,-1 0 0,1 0 0,0-1 0,0 1 0,0 0 0,0 0 0,0 0 0,0 0 0,0-1 0,0 1 0,0 0 0,0 0 0,0 0 0,0-1 0,0 1 0,0 0 0,0 0 0,0 0 0,1-1 0,-1 1 0,0 0 0,0 0 0,0 0 0,0 0 0,0 0 0,0-1 0,0 1 0,1 0 0,-1 0 0,0 0 0,0 0 0,0 0 0,0 0 0,0-1 0,1 1 0,-1 0 0,0 0 0,0 0 0,-18-2 0,-41 6 0,47-2 0,0-1 0,0 0 0,-1-1 0,1 0 0,-22-3 0,61-7 0,52-6 0,88-21 0,-152 31 0,-34 5 0,-258 29 0,88-7 0,160-20 0,52-11 0,142-39 0,214-35 0,-627 130 0,-57 9 0,487-78 0,255-22 0,-388 45 0,-37 3 0,-14 2 0,-22 5 0,-99 20 0,-200 23 0,282-48 0,-97 12 0,119-14 0,30-2 0,34-2 0,255-24 0,87-2 0,-346 29 0,-32 0 0,-13 2 0,-18 2 0,-642 136 0,577-127 0,78-14 0,10-2 0,44-6 0,10-2 0,566-65 0,-598 74 0,-31 3 0,-41 5 0,48-7 0,-390 71 0,161-28 0,188-35 0,35-6 0,12-2 0,18-2 0,49-9 0,137-40 0,-101 21 0,15 1 0,117-33 0,-221 52 0,-20 8 0,1 1 0,-1-1 0,1 1 0,-1-1 0,1 1 0,-1-1 0,0 1 0,1-1 0,-1 1 0,1 0 0,-1-1 0,0 1 0,1 0 0,-1 0 0,0-1 0,0 1 0,1 0 0,-1 0 0,0 0 0,1 0 0,-1 0 0,0 0 0,0 0 0,1 0 0,-2 1 0,-48-3 0,0 3 0,0 2 0,-74 14 0,34-5 0,67-12 0,32-7 0,37-12 0,223-63 0,-155 49 0,-147 46 0,1 1 0,-52 31 0,55-29 0,19-10 0,-1-1 0,0 1 0,0 1 0,0 0 0,1 0 0,-17 18 0,26-25 0,1 0 0,0 0 0,0 0 0,0 0 0,-1 0 0,1 0 0,0 1 0,0-1 0,0 0 0,0 0 0,0 0 0,-1 0 0,1 0 0,0 1 0,0-1 0,0 0 0,0 0 0,0 0 0,0 1 0,0-1 0,0 0 0,-1 0 0,1 0 0,0 1 0,0-1 0,0 0 0,0 0 0,0 0 0,0 1 0,0-1 0,0 0 0,0 0 0,0 0 0,1 1 0,-1-1 0,0 0 0,0 0 0,0 0 0,0 1 0,0-1 0,0 0 0,0 0 0,1 1 0,10-2 0,15-7 0,-21 6 0,24-9 0,-22 11 0,-18 9 0,5-6 0,-1-1 0,1 0 0,-1 0 0,0 0 0,1-1 0,-1 0 0,0 0 0,0 0 0,0-1 0,0 0 0,1-1 0,-1 1 0,-13-4 0,25 4 0,1-1 0,0 1 0,-1-1 0,1 0 0,-1 0 0,1-1 0,5-2 0,-11 4 0,0 0 0,1 0 0,-1 0 0,0 0 0,0 0 0,0 0 0,0 0 0,0 0 0,0 0 0,0 0 0,0-1 0,0 1 0,1 0 0,-1 0 0,0 0 0,0 0 0,0 0 0,0 0 0,0 0 0,0 0 0,0 0 0,0-1 0,0 1 0,0 0 0,0 0 0,0 0 0,0 0 0,0 0 0,0 0 0,0 0 0,0-1 0,0 1 0,0 0 0,0 0 0,0 0 0,0 0 0,0 0 0,0 0 0,0 0 0,0-1 0,0 1 0,0 0 0,0 0 0,0 0 0,0 0 0,0 0 0,-1 0 0,1 0 0,0 0 0,0 0 0,0 0 0,0-1 0,0 1 0,0 0 0,0 0 0,-10-3 0,-11 0 0,19 3 0,1 0 0,0 0 0,0 0 0,0 0 0,0 0 0,0 0 0,-1 0 0,1 0 0,0 1 0,0-1 0,0 0 0,0 1 0,0-1 0,0 1 0,0-1 0,0 1 0,0-1 0,0 1 0,0 0 0,0-1 0,1 1 0,-1 0 0,0 0 0,0 0 0,1 0 0,-1 0 0,0 0 0,1 0 0,-1 0 0,1 0 0,-1 0 0,1 0 0,0 0 0,-1 0 0,1 0 0,0 0 0,0 0 0,0 0 0,0 1 0,0-1 0,0 0 0,0 0 0,0 0 0,0 0 0,1 0 0,-1 0 0,0 0 0,1 0 0,-1 0 0,1 1 0,-1-1 0,1-1 0,1 3 0,1 3 0,1 0 0,0 0 0,0 0 0,1-1 0,0 1 0,0-1 0,7 5 0,-5-5 0,0 0 0,0 0 0,1-1 0,0 0 0,0 0 0,0-1 0,1 0 0,-1-1 0,1 1 0,-1-2 0,12 2 0,-20-3 0,0 0 0,0 0 0,0 0 0,0 1 0,0-1 0,0 0 0,1 0 0,-1 0 0,0 0 0,0 0 0,0 0 0,0 0 0,1 0 0,-1 0 0,0 0 0,0 0 0,0 0 0,0 0 0,1 0 0,-1 0 0,0 0 0,0 0 0,0 0 0,0 0 0,1 0 0,-1 0 0,0 0 0,0 0 0,0 0 0,0 0 0,1 0 0,-1 0 0,0 0 0,0-1 0,0 1 0,0 0 0,0 0 0,0 0 0,1 0 0,-1 0 0,0 0 0,0-1 0,0 1 0,0 0 0,0 0 0,0 0 0,0 0 0,0 0 0,0-1 0,0 1 0,0 0 0,0 0 0,0 0 0,0 0 0,0-1 0,0 1 0,0 0 0,0 0 0,-12-9 0,-20-6 0,4 5 0,16 4 0,0 2 0,-1-1 0,0 2 0,0 0 0,-19-2 0,31 4 0,0 1 0,0 0 0,0 0 0,0 0 0,0 0 0,0 0 0,0 1 0,0-1 0,0 0 0,0 0 0,0 0 0,0 1 0,0-1 0,0 1 0,1-1 0,-1 1 0,0-1 0,0 1 0,0-1 0,1 1 0,-1 0 0,0-1 0,1 1 0,-1 0 0,0-1 0,1 1 0,-1 0 0,1 0 0,-1 1 0,0 0 0,1 1 0,0-1 0,0 0 0,0 1 0,0-1 0,0 0 0,0 1 0,1-1 0,-1 0 0,1 1 0,1 3 0,2 4 0,0-1 0,1 1 0,0-1 0,10 13 0,-12-18 0,0-1 0,0 0 0,0 0 0,0 0 0,1 0 0,0 0 0,4 2 0,-8-5 0,0 0 0,0 0 0,1 1 0,-1-1 0,0 0 0,1 0 0,-1 0 0,0 0 0,0 0 0,1 0 0,-1 0 0,0 0 0,1 0 0,-1 0 0,0 0 0,0 0 0,1 0 0,-1 0 0,0 0 0,1 0 0,-1 0 0,0 0 0,0 0 0,1 0 0,-1 0 0,0 0 0,0-1 0,1 1 0,-1 0 0,0 0 0,0 0 0,1 0 0,-1-1 0,0 1 0,0 0 0,0 0 0,1-1 0,-1-1 0,0 1 0,1-1 0,-1 0 0,0 0 0,0 1 0,0-1 0,-1 0 0,1 0 0,0 1 0,-1-1 0,0-3 0,-6-16 0,-1 0 0,-1 1 0,0-1 0,-2 2 0,0-1 0,-1 1 0,-1 1 0,-1 1 0,-25-27 0,22 33 0,17 19 0,23 28 0,8 3 0,1-2 0,1-2 0,2-1 0,2-1 0,67 46 0,-84-71 0,-20-8 0,0 0 0,1 0 0,-1 0 0,0 0 0,0 0 0,1 0 0,-1 0 0,0 0 0,0 0 0,1 0 0,-1-1 0,0 1 0,0 0 0,0 0 0,1 0 0,-1 0 0,0 0 0,0 0 0,0-1 0,1 1 0,-1 0 0,0 0 0,0 0 0,0-1 0,0 1 0,0 0 0,1 0 0,-1 0 0,0-1 0,0 1 0,0 0 0,0 0 0,0-1 0,0 1 0,0 0 0,0 0 0,0 0 0,0-1 0,0 1 0,0-3 0,-1 0 0,0 0 0,0 0 0,0 0 0,0 0 0,-1 0 0,1 0 0,-1 1 0,-3-6 0,-52-70 0,-76-79 0,132 155 0,-27-24 0,27 26 0,1-1 0,0 1 0,-1 0 0,1-1 0,-1 1 0,1 0 0,-1-1 0,1 1 0,-1 0 0,1-1 0,-1 1 0,1 0 0,-1 0 0,1 0 0,-1-1 0,1 1 0,-1 0 0,0 0 0,1 0 0,-1 0 0,1 0 0,-1 0 0,1 0 0,-1 0 0,0 0 0,1 1 0,-1-1 0,1 0 0,-1 0 0,1 0 0,-1 1 0,1-1 0,-1 0 0,1 0 0,-1 1 0,1-1 0,-1 1 0,1-1 0,0 0 0,-1 1 0,1-1 0,-1 1 0,1-1 0,0 1 0,0-1 0,-1 1 0,1-1 0,0 1 0,0-1 0,-1 1 0,1-1 0,0 1 0,0 0 0,0 0 0,-1 5 0,1 0 0,0 0 0,0 0 0,1 0 0,-1 0 0,1 0 0,1 0 0,-1 0 0,1 0 0,0 0 0,0-1 0,5 9 0,6 10 0,22 31 0,-18-29 0,1-1 0,2-1 0,44 44 0,-63-67 0,0 0 0,0 0 0,0 0 0,1 0 0,-1 0 0,0 0 0,1 0 0,-1 0 0,0-1 0,1 1 0,-1-1 0,1 1 0,-1-1 0,3 1 0,-4-1 0,1-1 0,-1 1 0,0 0 0,0-1 0,1 1 0,-1 0 0,0-1 0,0 1 0,0-1 0,1 1 0,-1 0 0,0-1 0,0 1 0,0-1 0,0 1 0,0 0 0,0-1 0,0 1 0,0-1 0,0 1 0,0-1 0,0 1 0,0-1 0,0 1 0,-1 0 0,1-1 0,0 1 0,0-1 0,0 1 0,-1-1 0,-21-44 0,-42-48 0,-18-27 0,163 242 0,-60-81 0,-15-29 0,0-1 0,0 0 0,1 0 0,11 13 0,-16-30 0,-4-5 0,-4-15 0,-2 1 0,0 0 0,-2 0 0,-13-23 0,55 122 0,-26-64 0,8 18 0,2-1 0,0 0 0,2-2 0,25 29 0,-34-49 0,-9-12 0,-10-13 0,7 19 0,-1-1 0,1 1 0,-1 0 0,0 0 0,1 0 0,-1 1 0,0-1 0,0 1 0,1 0 0,-1 0 0,0 0 0,0 1 0,1-1 0,-1 1 0,0 0 0,-5 2 0,-10 0 0,14-2 0,-28 2 0,32-3 0,0 1 0,-1-1 0,1 0 0,0 0 0,0 0 0,-1 0 0,1 0 0,0-1 0,-1 1 0,1 0 0,0-1 0,0 1 0,0-1 0,-1 1 0,1-1 0,0 1 0,0-1 0,-2-1 0,5-8 0,0 4 0,-12 2 0,-7 1 0,1 2 0,-29 0 0,35 1 0,48 1 0,-29-1 0,-35 0 0,-8 1 0,21 1 0,-1-2 0,1 0 0,-1-1 0,-21-3 0,35 4 0,0 0 0,-1 0 0,1 0 0,0 0 0,0 0 0,-1 0 0,1-1 0,0 1 0,0 0 0,-1 0 0,1 0 0,0 0 0,-1 0 0,1 0 0,0-1 0,0 1 0,0 0 0,-1 0 0,1 0 0,0-1 0,0 1 0,0 0 0,-1 0 0,1-1 0,0 1 0,0 0 0,0 0 0,0-1 0,0 1 0,0 0 0,0 0 0,0-1 0,0 1 0,0 0 0,-1-1 0,1 1 0,1 0 0,-1 0 0,0-1 0,0 1 0,0 0 0,0-1 0,0 1 0,0 0 0,0 0 0,0-1 0,0 1 0,0 0 0,1 0 0,-1-1 0,0 1 0,0 0 0,0 0 0,0-1 0,1 1 0,-1 0 0,0 0 0,0 0 0,1 0 0,-1-1 0,0 1 0,0 0 0,1 0 0,-1 0 0,0 0 0,0 0 0,1 0 0,20-12 0,69-24 0,-15 7 0,-73 29 0,0-1 0,0 0 0,0 0 0,0 0 0,0 0 0,0-1 0,-1 1 0,1 0 0,3-4 0,-5 5 0,0-1 0,0 1 0,0 0 0,0-1 0,0 1 0,1 0 0,-1-1 0,0 1 0,0 0 0,0-1 0,0 1 0,0 0 0,0-1 0,0 1 0,0-1 0,0 1 0,0 0 0,0-1 0,0 1 0,0 0 0,-1-1 0,1 1 0,0 0 0,0-1 0,0 1 0,0 0 0,-1-1 0,1 1 0,0 0 0,0 0 0,-1-1 0,1 1 0,0 0 0,-1-1 0,-4-2 0,0 0 0,-1 1 0,1 0 0,-1 0 0,0 0 0,-8-2 0,-446-88 0,33 8 0,412 80 0,-4 0 0,1-1 0,0 0 0,0-1 0,-22-12 0,39 18 0,0-1 0,0 1 0,0 0 0,0-1 0,0 1 0,0 0 0,1-1 0,-1 0 0,0 1 0,0-1 0,0 1 0,1-1 0,-1 0 0,0 1 0,1-1 0,-1 0 0,1 0 0,-1 0 0,1 0 0,-1 1 0,1-1 0,-1 0 0,1 0 0,0 0 0,0 0 0,-1 0 0,1 0 0,0 0 0,0 0 0,0 0 0,0 0 0,0 0 0,0 0 0,0 0 0,0 0 0,1 0 0,-1 0 0,0 0 0,1 0 0,-1 1 0,0-1 0,1 0 0,-1 0 0,1 0 0,-1 0 0,1 1 0,0-1 0,1-1 0,3-2 0,0 0 0,0 0 0,0 0 0,1 1 0,0 0 0,7-4 0,25-8 0,0 2 0,69-15 0,86-5 0,-59 11 0,-257 51 0,91-20 0,1 1 0,1 1 0,-30 15 0,58-25 0,1 0 0,-1 0 0,0 0 0,0 0 0,1 0 0,-1 0 0,1 0 0,-1 0 0,1 1 0,-1-1 0,1 1 0,0-1 0,0 1 0,0-1 0,0 1 0,0 0 0,0 0 0,-1 3 0,2-4 0,0 0 0,0 0 0,0 0 0,1 0 0,-1 1 0,0-1 0,1 0 0,-1 0 0,1 0 0,-1 0 0,1 0 0,-1 0 0,1 0 0,0-1 0,0 1 0,-1 0 0,1 0 0,0 0 0,0-1 0,0 1 0,0 0 0,0-1 0,1 1 0,7 4 0,0-1 0,1 0 0,-1-1 0,1 0 0,0 0 0,11 0 0,62 6 0,124-2 0,-15-3 0,-191-4 0,0 0 0,0 0 0,0 0 0,0 0 0,0 0 0,0 0 0,0 0 0,0 0 0,0 0 0,0 1 0,0-1 0,0 0 0,0 1 0,0-1 0,0 1 0,-1-1 0,1 1 0,1 0 0,-13 8 0,-36 6 0,43-14 0,-76 23-1365,47-14-5461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5.134"/>
    </inkml:context>
    <inkml:brush xml:id="br0">
      <inkml:brushProperty name="width" value="0.05" units="cm"/>
      <inkml:brushProperty name="height" value="0.05" units="cm"/>
      <inkml:brushProperty name="color" value="#FFFFFF"/>
    </inkml:brush>
  </inkml:definitions>
  <inkml:trace contextRef="#ctx0" brushRef="#br0">307 200 24575,'-13'20'0,"1"0"0,-13 29 0,15-28 0,-24 38 0,34-59 0,0-1 0,0 1 0,0 0 0,0 0 0,0-1 0,0 1 0,0 0 0,0-1 0,0 1 0,-1 0 0,1-1 0,0 1 0,0 0 0,0 0 0,0-1 0,-1 1 0,1 0 0,0 0 0,0-1 0,0 1 0,-1 0 0,1 0 0,0 0 0,-1 0 0,1-1 0,0 1 0,0 0 0,-1 0 0,1 0 0,0 0 0,-1 0 0,1 0 0,0 0 0,-1 0 0,1 0 0,0 0 0,0 0 0,-1 0 0,1 0 0,0 0 0,-1 0 0,1 0 0,0 0 0,-1 0 0,1 0 0,0 0 0,0 1 0,-1-1 0,1 0 0,0 0 0,-1 0 0,1 0 0,0 1 0,0-1 0,0 0 0,-1 0 0,1 1 0,0-1 0,0 0 0,0 0 0,-1 1 0,1-1 0,-1-30 0,4-22 0,1 1 0,3 1 0,25-97 0,-21 120 0,-4 19 0,-7 8 0,0 0 0,1 0 0,-1 0 0,0 0 0,0 1 0,1-1 0,-1 0 0,0 0 0,0 0 0,1 0 0,-1 1 0,0-1 0,0 0 0,0 0 0,0 1 0,1-1 0,-1 0 0,0 0 0,0 1 0,0-1 0,0 0 0,0 0 0,0 1 0,1-1 0,-1 0 0,0 1 0,0-1 0,0 0 0,0 0 0,0 1 0,0-1 0,0 0 0,0 1 0,-1-1 0,2 13 0,0 0 0,-2 1 0,0-1 0,0 0 0,-1 0 0,-1 0 0,0-1 0,0 1 0,-2-1 0,0 1 0,-8 15 0,-8 10 0,-1 0 0,-30 38 0,39-57 0,-1-2 0,-1 1 0,-21 19 0,35-36 0,0 0 0,-1 0 0,1 0 0,0 0 0,0 0 0,-1 0 0,1 0 0,-1-1 0,1 1 0,-1-1 0,1 1 0,-1-1 0,1 1 0,-1-1 0,1 0 0,-1 0 0,1 1 0,-1-1 0,-1-1 0,2 1 0,0-1 0,-1 1 0,1-1 0,0 1 0,0-1 0,0 0 0,0 1 0,1-1 0,-1 0 0,0 0 0,0 0 0,0 0 0,1 0 0,-1 0 0,0 0 0,1 0 0,-1 0 0,1 0 0,-1-1 0,-2-6 0,1 0 0,0 0 0,1-1 0,0 1 0,0-14 0,1-22 0,1 0 0,2 0 0,11-49 0,-11 84 0,0 8 0,1 19 0,0 33 0,-3-5 0,-1-1 0,-12 84 0,7-115 0,3-20 0,1-26 0,5-8 0,10-47 0,-10 72 0,0 0 0,0 0 0,2 0 0,0 0 0,0 1 0,10-15 0,-15 27 0,0 1 0,0 0 0,-1-1 0,1 1 0,0 0 0,0 0 0,1-1 0,-1 1 0,0 0 0,0 0 0,0 0 0,1 0 0,-1 0 0,0 1 0,1-1 0,2-1 0,-3 2 0,-1 0 0,1 1 0,0-1 0,-1 0 0,1 0 0,0 0 0,-1 1 0,1-1 0,-1 0 0,1 1 0,-1-1 0,1 0 0,-1 1 0,1-1 0,-1 1 0,1-1 0,-1 1 0,1-1 0,-1 1 0,0-1 0,1 1 0,-1-1 0,0 1 0,1 0 0,-1-1 0,0 2 0,3 5 0,-1 1 0,-1 0 0,1-1 0,-1 1 0,0 9 0,-1-14 0,3 44 0,-3 0 0,-1 0 0,-8 48 0,18-211 0,-9 111 0,4-17 0,0-1 0,1 2 0,10-28 0,-15 48 0,0 0 0,1 0 0,-1 0 0,1 0 0,-1 0 0,1 0 0,-1 0 0,1 0 0,-1 0 0,1 0 0,0 0 0,-1 0 0,1 0 0,0 1 0,0-1 0,0 0 0,0 1 0,-1-1 0,3 0 0,-2 1 0,-1 0 0,1 0 0,-1 0 0,1 1 0,0-1 0,-1 0 0,1 0 0,-1 1 0,1-1 0,-1 0 0,1 1 0,-1-1 0,0 1 0,1-1 0,-1 1 0,1-1 0,-1 1 0,0-1 0,1 1 0,-1-1 0,0 1 0,0-1 0,1 1 0,-1 0 0,11 47 0,-5 16 0,-4 82 0,-1-169 0,2 0 0,0 0 0,1 1 0,2-1 0,9-27 0,-14 49 0,-1 0 0,0 0 0,1 0 0,-1 0 0,1 0 0,-1 0 0,1 0 0,-1 0 0,1 0 0,-1 0 0,1 0 0,0 0 0,0 1 0,0-1 0,-1 0 0,1 1 0,0-1 0,1 0 0,-1 1 0,-1 0 0,0 1 0,1-1 0,-1 0 0,1 1 0,-1-1 0,0 0 0,1 1 0,-1-1 0,0 1 0,1-1 0,-1 1 0,0-1 0,1 1 0,-1-1 0,0 1 0,0-1 0,0 1 0,0-1 0,0 1 0,0-1 0,1 1 0,-1-1 0,-1 2 0,3 44 0,-7-9 0,-2 0 0,-1 0 0,-2-1 0,-16 39 0,26-73 0,0-1 0,-1 0 0,1 1 0,0-1 0,-1 0 0,1 1 0,-1-1 0,0 0 0,0 0 0,1 0 0,-1 0 0,0 0 0,0 0 0,0 0 0,0 0 0,0 0 0,0 0 0,0 0 0,-2 0 0,2-1 0,1-1 0,-1 1 0,1-1 0,-1 0 0,1 1 0,-1-1 0,1 0 0,-1 0 0,1 1 0,-1-1 0,1 0 0,0 0 0,0 0 0,-1 0 0,1 0 0,0 1 0,0-1 0,0 0 0,0 0 0,0-1 0,0-63 0,3 42 0,1 0 0,0 0 0,2 0 0,1 1 0,0 0 0,2 0 0,1 0 0,0 1 0,26-37 0,-33 54 0,0 1 0,0-1 0,0 1 0,1 0 0,-1-1 0,1 2 0,0-1 0,0 0 0,0 1 0,0 0 0,7-3 0,-10 5 0,0-1 0,0 1 0,1 0 0,-1 0 0,0 0 0,1 0 0,-1 0 0,0 0 0,1 0 0,-1 0 0,0 0 0,1 1 0,-1-1 0,0 0 0,0 1 0,1-1 0,1 2 0,-1-1 0,-1 1 0,1-1 0,-1 1 0,1 0 0,-1-1 0,0 1 0,1 0 0,-1 0 0,0 0 0,0 0 0,0 0 0,0 0 0,-1 0 0,1 2 0,5 21 0,-2 0 0,-2 0 0,0 0 0,-1 0 0,-2 0 0,0 1 0,-2-1 0,-5 25 0,7-44 0,0-3 0,1 1 0,-1 0 0,0-1 0,0 1 0,0 0 0,0-1 0,-1 1 0,1-1 0,-4 5 0,4-8 0,1 0 0,0 0 0,0 0 0,-1 0 0,1 0 0,0 0 0,-1 0 0,1 0 0,0 0 0,0 0 0,-1 0 0,1 0 0,0 0 0,-1 0 0,1-1 0,0 1 0,0 0 0,-1 0 0,1 0 0,0-1 0,0 1 0,0 0 0,-1 0 0,1 0 0,0-1 0,0 1 0,0 0 0,0 0 0,0-1 0,0 1 0,-1 0 0,1-1 0,0 1 0,0 0 0,0 0 0,0-1 0,0 1 0,0 0 0,0-1 0,0 1 0,0 0 0,0-1 0,0 1 0,1 0 0,-4-19 0,3-16 0,2 1 0,2 0 0,1-1 0,1 1 0,2 1 0,1 0 0,24-55 0,-33 88 0,3-7 0,0 0 0,0 0 0,0 1 0,1-1 0,0 1 0,9-10 0,-13 16 0,0 0 0,0 0 0,0-1 0,1 1 0,-1 0 0,0 0 0,0 0 0,1-1 0,-1 1 0,0 0 0,0 0 0,1 0 0,-1 0 0,0 0 0,0-1 0,1 1 0,-1 0 0,0 0 0,1 0 0,-1 0 0,0 0 0,1 0 0,-1 0 0,0 0 0,1 0 0,-1 0 0,0 0 0,0 0 0,1 0 0,-1 1 0,0-1 0,1 0 0,-1 0 0,0 0 0,0 0 0,1 0 0,-1 1 0,0-1 0,1 0 0,4 15 0,-2 19 0,-5-10 0,-1 0 0,-1-1 0,-1 1 0,-1-1 0,-11 30 0,-54 110 0,67-155 0,-3 8 0,-1 2 0,-1 1 0,-1-1 0,0-1 0,-1 0 0,-23 27 0,33-43 0,1 0 0,-1 0 0,0 0 0,0-1 0,1 1 0,-1 0 0,0 0 0,0-1 0,0 1 0,0-1 0,0 1 0,0-1 0,0 1 0,0-1 0,0 1 0,-1-1 0,1 0 0,0 0 0,0 0 0,0 1 0,-2-1 0,2-1 0,1 1 0,-1-1 0,0 1 0,0-1 0,1 1 0,-1-1 0,0 0 0,1 1 0,-1-1 0,1 0 0,-1 1 0,1-1 0,-1 0 0,1 0 0,-1 1 0,1-1 0,0 0 0,-1 0 0,1 0 0,0-1 0,-2-7 0,1 0 0,0 0 0,1 0 0,0-10 0,2-16 0,2 1 0,1-1 0,2 1 0,15-47 0,-14 57 0,2 0 0,0 0 0,1 1 0,2 1 0,0 0 0,28-34 0,-39 52 0,1 1 0,0 0 0,0 0 0,1 0 0,-1 0 0,1 0 0,-1 1 0,7-4 0,-9 6 0,0 0 0,0-1 0,0 1 0,0 0 0,0 0 0,0 0 0,0 0 0,0 0 0,0 0 0,0 0 0,0 0 0,0 0 0,0 1 0,0-1 0,0 0 0,0 0 0,-1 1 0,1-1 0,0 1 0,0-1 0,0 1 0,0-1 0,-1 1 0,1 0 0,0-1 0,-1 1 0,1 0 0,0 0 0,-1-1 0,1 1 0,-1 0 0,1 0 0,-1 0 0,1 0 0,-1-1 0,0 1 0,1 0 0,-1 0 0,0 0 0,0 0 0,0 2 0,7 24 0,-2 0 0,-2 1 0,0-1 0,-2 1 0,0 0 0,-2-1 0,-8 44 0,9-67 0,-1 1 0,1-1 0,0 1 0,-1-1 0,0 0 0,0 0 0,-1 1 0,1-1 0,-1 0 0,0 0 0,0 0 0,0 0 0,0-1 0,-1 1 0,-4 4 0,7-7 0,-1-1 0,1 0 0,-1 0 0,1 0 0,-1 0 0,1 0 0,-1 0 0,1-1 0,0 1 0,-1 0 0,1 0 0,-1 0 0,1 0 0,-1 0 0,1-1 0,-1 1 0,1 0 0,0 0 0,-1-1 0,1 1 0,-1 0 0,1-1 0,0 1 0,-1 0 0,1-1 0,0 1 0,0-1 0,-1 1 0,1 0 0,0-1 0,0 1 0,0-1 0,-1 1 0,1-1 0,0 1 0,0-1 0,0 1 0,0-1 0,0 1 0,0-1 0,0 1 0,0-1 0,0 1 0,0-1 0,-3-26 0,3 4 0,0 1 0,2 0 0,8-43 0,-7 51 0,1 1 0,0-1 0,1 1 0,0 0 0,1 0 0,1 1 0,11-17 0,-17 27 0,1 0 0,-1 0 0,0 0 0,1 1 0,0-1 0,0 0 0,-1 1 0,1 0 0,0-1 0,0 1 0,0 0 0,0 0 0,3-1 0,-4 2 0,-1 0 0,1 0 0,0 0 0,0 0 0,0 1 0,0-1 0,-1 0 0,1 0 0,0 1 0,0-1 0,-1 0 0,1 1 0,0-1 0,-1 1 0,1-1 0,0 1 0,-1 0 0,1-1 0,0 1 0,-1-1 0,1 1 0,-1 0 0,0 0 0,1-1 0,-1 1 0,1 0 0,-1 0 0,0-1 0,0 1 0,1 0 0,-1 0 0,0 0 0,0 0 0,0-1 0,0 1 0,0 0 0,0 2 0,4 44 0,-1 1 0,-8 93 0,5-140 0,-4 28 0,1-19 0,0-18 0,2-7 0,0 0 0,1-1 0,1 1 0,1 0 0,4-21 0,-4 26 0,1 0 0,0 0 0,1 0 0,-1 1 0,2-1 0,-1 1 0,2 0 0,10-15 0,-16 23 0,1 1 0,-1 0 0,0 0 0,0-1 0,0 1 0,1 0 0,-1 0 0,0-1 0,0 1 0,0 0 0,1 0 0,-1-1 0,0 1 0,1 0 0,-1 0 0,0 0 0,0 0 0,1 0 0,-1-1 0,0 1 0,1 0 0,-1 0 0,0 0 0,1 0 0,-1 0 0,0 0 0,1 0 0,-1 0 0,0 0 0,1 0 0,-1 0 0,0 0 0,1 1 0,-1-1 0,0 0 0,1 0 0,-1 0 0,0 0 0,0 0 0,1 1 0,-1-1 0,0 0 0,0 0 0,1 0 0,-1 1 0,0-1 0,0 0 0,1 0 0,-1 1 0,0-1 0,0 0 0,0 1 0,0-1 0,0 0 0,1 1 0,-1-1 0,0 0 0,0 0 0,0 1 0,0-1 0,0 0 0,0 1 0,0-1 0,0 1 0,4 26 0,-4-24 0,3 134 0,-4-117 0,-1 0 0,-1 1 0,0-1 0,-11 31 0,7-41 0,3-19 0,1-23 0,5-7 0,6-43 0,-6 68 0,1-1 0,0 1 0,1 0 0,1 0 0,0 0 0,8-15 0,-12 28 0,-1 1 0,0-1 0,1 0 0,-1 0 0,1 0 0,-1 0 0,1 0 0,0 1 0,-1-1 0,1 0 0,0 0 0,-1 1 0,1-1 0,0 0 0,0 1 0,0-1 0,0 1 0,0-1 0,-1 1 0,1 0 0,0-1 0,0 1 0,0 0 0,0 0 0,1-1 0,-1 2 0,1-1 0,-1 1 0,0-1 0,0 1 0,0 0 0,-1-1 0,1 1 0,0 0 0,0-1 0,0 1 0,0 0 0,-1 0 0,1 0 0,0 0 0,-1 0 0,1 0 0,0 2 0,4 7 0,-2 0 0,1 0 0,2 16 0,4 36 0,-3 0 0,-1 63 0,-5-96 0,-4-105 0,4-1 0,19-127 0,-20 201 0,11-45 0,-10 45 0,0 1 0,0-1 0,0 0 0,0 1 0,1-1 0,-1 1 0,1 0 0,-1-1 0,1 1 0,0 0 0,0 0 0,0 0 0,0 0 0,3-2 0,-5 4 0,1 0 0,0 0 0,0-1 0,-1 1 0,1 0 0,0 0 0,0 0 0,0 0 0,-1 0 0,1 0 0,0 0 0,0 0 0,-1 0 0,1 1 0,0-1 0,0 0 0,-1 0 0,1 1 0,0-1 0,-1 0 0,1 1 0,0-1 0,-1 0 0,1 1 0,0-1 0,-1 1 0,1 0 0,-1-1 0,1 1 0,-1-1 0,1 1 0,-1 0 0,0-1 0,1 1 0,-1 0 0,0-1 0,1 1 0,-1 0 0,0 0 0,0 0 0,10 34 0,-10-35 0,5 29 0,-1 0 0,-2 1 0,-1 0 0,-1-1 0,-1 1 0,-2-1 0,-12 56 0,15-84 0,0 0 0,-1 0 0,1 1 0,0-1 0,-1 0 0,1 0 0,-1 0 0,1 0 0,-1 0 0,0 0 0,1 0 0,-1 0 0,0 0 0,0 0 0,1 0 0,-1-1 0,-2 2 0,2-2 0,1 0 0,-1 0 0,1 0 0,-1 0 0,1 0 0,-1 0 0,1 0 0,-1 0 0,1 0 0,-1-1 0,1 1 0,-1 0 0,1 0 0,-1 0 0,1-1 0,-1 1 0,1 0 0,-1-1 0,1 1 0,0-1 0,-1 1 0,1 0 0,0-1 0,-1 1 0,1-1 0,-1 0 0,-20-43 0,19 37 0,-13-35 0,2-1 0,2 0 0,2 0 0,2-1 0,2-1 0,1 1 0,3-1 0,4-46 0,-3 89 0,0-1 0,1 0 0,-1 1 0,1-1 0,-1 0 0,1 1 0,0-1 0,0 1 0,0-1 0,0 1 0,1-1 0,-1 1 0,2-2 0,-3 4 0,1-1 0,-1 1 0,0 0 0,1 0 0,-1 0 0,0-1 0,0 1 0,1 0 0,-1 0 0,0 0 0,1 0 0,-1 0 0,0 0 0,0 0 0,1 0 0,-1 0 0,0 0 0,1 0 0,-1 0 0,0 0 0,1 0 0,-1 0 0,0 0 0,1 0 0,-1 0 0,0 0 0,1 0 0,-1 0 0,0 0 0,0 1 0,1-1 0,-1 0 0,0 0 0,1 1 0,10 20 0,5 46 0,-3 1 0,4 73 0,-11-90 0,-18-313 0,12 301 0,-4 196 0,1-192 0,-2 0 0,-2 0 0,-18 58 0,5-57 0,20-43 0,-1 0 0,1 0 0,-1 0 0,0 0 0,1 0 0,-1 0 0,0-1 0,0 1 0,0 0 0,1 0 0,-1-1 0,0 1 0,0-1 0,0 1 0,0-1 0,-1 1 0,1-1 0,0 0 0,1 0 0,-1-1 0,1 1 0,-1 0 0,0 0 0,1-1 0,-1 1 0,0 0 0,1-1 0,-1 1 0,1-1 0,-1 1 0,1-1 0,-1 1 0,1-1 0,-1 1 0,1-1 0,0 1 0,-1-1 0,1 0 0,0 1 0,0-1 0,-1 1 0,1-1 0,0 0 0,0 1 0,0-1 0,-1 0 0,-2-12 0,0 0 0,0 0 0,1 0 0,1 0 0,-1-15 0,5-70 0,-1 65 0,-1 26 0,-2 3 0,1-1 0,0 1 0,1-1 0,-1 0 0,1 1 0,0-1 0,0 1 0,0-1 0,1 1 0,0 0 0,3-7 0,-5 11 0,0 0 0,1 0 0,-1 0 0,0 0 0,0 0 0,0 0 0,1 0 0,-1 0 0,0 0 0,0 0 0,0 0 0,0 0 0,1 0 0,-1 0 0,0 0 0,0 0 0,0 0 0,1 0 0,-1 0 0,0 0 0,0 0 0,0 0 0,0 0 0,1 1 0,-1-1 0,0 0 0,0 0 0,0 0 0,0 0 0,0 0 0,1 1 0,-1-1 0,0 0 0,0 0 0,0 0 0,0 0 0,0 1 0,0-1 0,0 0 0,0 0 0,0 0 0,0 1 0,0-1 0,0 0 0,0 0 0,0 0 0,0 1 0,0-1 0,0 0 0,0 0 0,3 14 0,2 203 0,-6-179 0,12-240 0,-11 202 0,0 0 0,-1 1 0,1-1 0,0 0 0,0 0 0,0 1 0,0-1 0,-1 0 0,1 0 0,0 1 0,0-1 0,0 0 0,-1 0 0,1 0 0,0 0 0,0 1 0,-1-1 0,1 0 0,0 0 0,0 0 0,-1 0 0,1 0 0,0 0 0,-1 0 0,1 0 0,0 0 0,0 0 0,-1 0 0,1 0 0,0 0 0,-1 0 0,1 0 0,0 0 0,0 0 0,-1 0 0,1 0 0,0 0 0,0 0 0,-1 0 0,1-1 0,0 1 0,0 0 0,-1 0 0,1 0 0,0 0 0,0-1 0,-1 1 0,1 0 0,0 0 0,0-1 0,0 1 0,0 0 0,-1 0 0,1-1 0,0 1 0,0 0 0,0 0 0,0-1 0,0 1 0,0 0 0,0-1 0,0 1 0,0 0 0,0 0 0,0-1 0,0 1 0,0 0 0,0-1 0,0 1 0,-21 22 0,17-18 0,-24 26 0,-58 47 0,70-65 0,-1 0 0,0-1 0,0-1 0,-1-1 0,-33 13 0,50-21 0,0 0 0,0-1 0,-1 1 0,1-1 0,0 0 0,0 1 0,-1-1 0,1 0 0,0 0 0,-1 0 0,1 0 0,0 0 0,-1 0 0,1 0 0,0 0 0,0 0 0,-1 0 0,1-1 0,0 1 0,0-1 0,-1 1 0,1-1 0,0 1 0,-1-2 0,1 1 0,0 0 0,1 0 0,-1-1 0,1 1 0,0 0 0,-1 0 0,1-1 0,0 1 0,0 0 0,0-1 0,0 1 0,0 0 0,0-1 0,0 1 0,0 0 0,0 0 0,1-1 0,-1 1 0,1-2 0,2-5 0,0-1 0,1 1 0,0 0 0,1 0 0,7-11 0,47-46 0,-59 65 0,0 0 0,1 0 0,-1-1 0,0 1 0,1 0 0,-1-1 0,0 1 0,1 0 0,-1-1 0,0 1 0,0 0 0,0-1 0,1 1 0,-1 0 0,0-1 0,0 1 0,0-1 0,0 1 0,0-1 0,0 1 0,0 0 0,0-1 0,0 1 0,0-1 0,0 1 0,0-1 0,0 1 0,0 0 0,0-1 0,0 1 0,0-1 0,-1 1 0,1-1 0,0 1 0,0 0 0,0-1 0,-1 1 0,1-1 0,-20-3 0,-23 10 0,25 1 0,29-2 0,30-2 0,-15-4 0,39-7 0,-55 5 0,-12 1 0,-19 1 0,-270 41 0,268-33 0,23-6 0,0-1 0,-1 0 0,1 0 0,0 0 0,0 0 0,0 0 0,0 0 0,0 1 0,0-1 0,0 0 0,0 0 0,0 0 0,0 0 0,0 0 0,0 1 0,0-1 0,0 0 0,0 0 0,0 0 0,0 0 0,0 0 0,0 0 0,0 1 0,0-1 0,0 0 0,0 0 0,0 0 0,1 0 0,-1 0 0,0 0 0,0 1 0,0-1 0,0 0 0,0 0 0,0 0 0,0 0 0,0 0 0,1 0 0,-1 0 0,0 0 0,0 0 0,0 0 0,0 0 0,0 0 0,0 1 0,1-1 0,-1 0 0,0 0 0,0 0 0,0 0 0,0 0 0,0 0 0,1 0 0,-1 0 0,0 0 0,0 0 0,0-1 0,0 1 0,0 0 0,0 0 0,1 0 0,-1 0 0,46 3 0,120-4 0,91 2 0,-350 13 0,61-11 0,-87 5 0,337-8 0,-305 4 0,-1 4 0,-168 38 0,226-37 0,30-9 0,0 0 0,-1 0 0,1-1 0,0 1 0,0 0 0,0 0 0,0 0 0,0 0 0,0 0 0,0 0 0,-1 0 0,1 0 0,0 0 0,0 0 0,0 0 0,0 0 0,0 0 0,0 1 0,0-1 0,-1 0 0,1 0 0,0 0 0,0 0 0,0 0 0,0 0 0,0 0 0,0 0 0,0 0 0,0 0 0,0 0 0,-1 0 0,1 0 0,0 1 0,0-1 0,0 0 0,0 0 0,0 0 0,0 0 0,0 0 0,0 0 0,0 0 0,0 1 0,0-1 0,0 0 0,0 0 0,0 0 0,0 0 0,0 0 0,0 0 0,0 0 0,0 1 0,0-1 0,0 0 0,0 0 0,0 0 0,0 0 0,0 0 0,0 0 0,0 0 0,0 1 0,0-1 0,1 0 0,-1 0 0,0 0 0,11 3 0,18 0 0,39-5 0,-39 1 0,55 5 0,-66 0-1365,-9 1-5461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8.823"/>
    </inkml:context>
    <inkml:brush xml:id="br0">
      <inkml:brushProperty name="width" value="0.05" units="cm"/>
      <inkml:brushProperty name="height" value="0.05" units="cm"/>
      <inkml:brushProperty name="color" value="#FFFFFF"/>
    </inkml:brush>
  </inkml:definitions>
  <inkml:trace contextRef="#ctx0" brushRef="#br0">0 27 24575,'2'0'0,"1"2"0,0 3 0,-1 5 0,-1 3 0,0 3 0,2-3 0,4-6 0,4-8 0,3-11 0,9-11 0,2-6 0,-3 1-8191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9.211"/>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13.815"/>
    </inkml:context>
    <inkml:brush xml:id="br0">
      <inkml:brushProperty name="width" value="0.05" units="cm"/>
      <inkml:brushProperty name="height" value="0.05" units="cm"/>
      <inkml:brushProperty name="color" value="#FFFFFF"/>
    </inkml:brush>
  </inkml:definitions>
  <inkml:trace contextRef="#ctx0" brushRef="#br0">354 0 24575,'1'0'0,"0"1"0,0-1 0,0 0 0,0 0 0,0 0 0,-1 1 0,1-1 0,0 0 0,0 1 0,0-1 0,-1 1 0,1-1 0,0 1 0,-1 0 0,1-1 0,0 1 0,-1-1 0,1 1 0,-1 0 0,1 0 0,-1-1 0,1 1 0,-1 0 0,0 0 0,1 0 0,-1-1 0,0 1 0,1 0 0,-1 0 0,0 0 0,0 0 0,0 1 0,0 31 0,0-33 0,-3 25 0,-1 0 0,-2-1 0,0 1 0,-2-2 0,-12 29 0,-5 3 0,-33 51 0,44-81 0,-1 0 0,0-2 0,-2 0 0,-36 37 0,52-59 0,1 0 0,-1 0 0,0 0 0,0-1 0,0 1 0,0 0 0,0-1 0,1 1 0,-1-1 0,0 1 0,0-1 0,0 0 0,0 1 0,-1-1 0,1 0 0,0 0 0,-1 1 0,2-1 0,-1-1 0,1 1 0,-1 0 0,1 0 0,0-1 0,-1 1 0,1 0 0,0 0 0,-1-1 0,1 1 0,0 0 0,-1-1 0,1 1 0,0-1 0,0 1 0,-1 0 0,1-1 0,0 1 0,0-1 0,0 1 0,0-1 0,-1 1 0,1 0 0,0-1 0,0 1 0,0-1 0,3-39 0,8-12 0,3 0 0,2 1 0,2 0 0,3 2 0,49-89 0,-65 132 0,-2 7 0,-2 18 0,-7 31 0,-44 167 0,41-197 0,14-46 0,15-49 0,-11 33 0,2 1 0,2 0 0,2 1 0,25-50 0,-27 76 0,-12 15 0,-1-1 0,0 0 0,1 0 0,-1 0 0,0 0 0,1 1 0,-1-1 0,0 0 0,1 0 0,-1 0 0,0 1 0,0-1 0,1 0 0,-1 1 0,0-1 0,0 0 0,0 1 0,1-1 0,-1 0 0,0 1 0,0-1 0,0 0 0,0 1 0,0-1 0,0 0 0,1 1 0,-1-1 0,0 1 0,0-1 0,0 0 0,0 1 0,-1-1 0,1 0 0,0 1 0,0-1 0,0 1 0,0-1 0,0 0 0,0 1 0,0-1 0,-1 1 0,-3 20 0,0 0 0,-1 0 0,-2 0 0,-17 39 0,10-27 0,-73 166 0,71-175 0,16-25 0,0 1 0,-1-1 0,1 0 0,0 1 0,0-1 0,-1 1 0,1-1 0,0 1 0,0-1 0,0 0 0,0 1 0,0-1 0,0 1 0,0-1 0,0 0 0,0 1 0,0-1 0,0 1 0,0-1 0,0 0 0,0 1 0,1-1 0,-1 0 0,13-60 0,3 0 0,53-180 0,-58 216 0,-11 25 0,0-1 0,0 1 0,0 0 0,0 0 0,0 0 0,0 0 0,0 0 0,1 0 0,-1 0 0,0 0 0,0 0 0,0-1 0,0 1 0,0 0 0,0 0 0,0 0 0,0 0 0,0 0 0,0 0 0,0 0 0,0 0 0,0 0 0,0 0 0,1 0 0,-1 0 0,0 0 0,0-1 0,0 1 0,0 0 0,0 0 0,0 0 0,0 0 0,0 0 0,1 0 0,-1 0 0,0 0 0,0 0 0,0 0 0,0 0 0,0 0 0,0 0 0,0 0 0,0 0 0,1 0 0,-1 1 0,0-1 0,0 0 0,0 0 0,0 0 0,0 0 0,0 0 0,0 0 0,0 0 0,0 0 0,0 0 0,0 0 0,1 0 0,-1 0 0,0 0 0,0 1 0,0-1 0,0 0 0,0 0 0,0 0 0,0 0 0,0 0 0,2 12 0,-3 15 0,-1-18 0,0 1 0,0-1 0,-1 0 0,0 0 0,-1 0 0,0 0 0,-6 10 0,10-19 0,0 1 0,-1-1 0,1 1 0,0-1 0,0 1 0,-1-1 0,1 1 0,-1-1 0,1 1 0,0-1 0,-1 1 0,1-1 0,-1 0 0,1 1 0,-1-1 0,1 0 0,-1 1 0,0-1 0,1 0 0,-1 0 0,1 1 0,-1-1 0,0 0 0,1 0 0,-2 0 0,-5-11 0,1-26 0,6 37 0,-1-89 0,1 108 0,-1 1 0,-1 0 0,-1-1 0,0 0 0,-12 34 0,-41 90 0,41-111 0,-2 0 0,-1-1 0,-35 46 0,50-74 0,0 1 0,0 0 0,-1-1 0,1 1 0,-8 4 0,11-8 0,-1 0 0,1 1 0,0-1 0,-1 0 0,1 0 0,-1 0 0,1 1 0,0-1 0,-1 0 0,1 0 0,-1 0 0,1 0 0,-1 0 0,1 0 0,0 0 0,-1 0 0,1 0 0,-1 0 0,1 0 0,-1 0 0,1 0 0,-1 0 0,1-1 0,0 1 0,-1 0 0,0 0 0,1-1 0,-1 0 0,0 0 0,1 0 0,-1 0 0,1 0 0,-1 0 0,1 0 0,0 0 0,-1-1 0,1 1 0,0 0 0,0 0 0,0 0 0,0 0 0,0 0 0,0-2 0,1-11 0,0 1 0,1-1 0,1 0 0,0 1 0,1-1 0,9-21 0,43-76 0,-38 79 0,1 1 0,1 0 0,2 2 0,1 0 0,29-27 0,-49 53 0,0 1 0,0-1 0,0 1 0,1 0 0,-1 0 0,0 0 0,6-2 0,-8 4 0,-1-1 0,1 1 0,0 0 0,0 0 0,0 0 0,-1 0 0,1 0 0,0 0 0,0 0 0,0 0 0,-1 0 0,1 1 0,0-1 0,0 0 0,-1 0 0,1 1 0,0-1 0,0 1 0,-1-1 0,1 0 0,0 1 0,-1-1 0,1 1 0,-1-1 0,1 1 0,0 0 0,-1-1 0,1 1 0,-1 0 0,0-1 0,1 1 0,-1 0 0,0 0 0,1-1 0,-1 1 0,0 0 0,0 0 0,1-1 0,-1 1 0,0 1 0,3 13 0,-1 0 0,0 0 0,-1 0 0,0 1 0,-2-1 0,1 0 0,-2 0 0,0 0 0,-1 0 0,-9 28 0,-2-5 0,-1 0 0,-38 66 0,44-87 0,3-5 0,0-1 0,-1 1 0,0-1 0,-1 0 0,0-1 0,-1 0 0,-16 15 0,25-25 0,-1 1 0,1-1 0,0 0 0,0 1 0,-1-1 0,1 0 0,0 0 0,-1 0 0,1 1 0,0-1 0,-1 0 0,1 0 0,0 0 0,-1 0 0,1 1 0,0-1 0,-1 0 0,1 0 0,0 0 0,-1 0 0,1 0 0,0 0 0,-1 0 0,1 0 0,-1 0 0,1 0 0,0 0 0,-1 0 0,1-1 0,0 1 0,-1 0 0,1 0 0,0 0 0,-1 0 0,1-1 0,0 1 0,-1 0 0,1 0 0,-1-1 0,-1-17 0,11-25 0,9-17 0,4-1 0,1 2 0,4 1 0,2 2 0,46-70 0,-73 124 0,2-5 0,0 1 0,1 0 0,-1 0 0,1 1 0,1-1 0,-1 1 0,10-7 0,-15 12 0,1 0 0,0-1 0,0 1 0,-1 0 0,1 0 0,0 0 0,0 0 0,-1 0 0,1 0 0,0 0 0,0 0 0,0 0 0,-1 0 0,1 0 0,0 0 0,0 1 0,-1-1 0,1 0 0,0 1 0,-1-1 0,1 0 0,0 1 0,-1-1 0,1 1 0,0-1 0,-1 1 0,1-1 0,-1 1 0,1-1 0,-1 1 0,1 0 0,-1-1 0,0 1 0,1 0 0,-1-1 0,0 1 0,1 0 0,-1 0 0,0-1 0,0 1 0,0 0 0,0 0 0,0-1 0,0 1 0,0 1 0,6 38 0,-7-13 0,0 0 0,-2-1 0,0 0 0,-2 1 0,-1-1 0,-1-1 0,-1 1 0,-2-1 0,-13 26 0,14-39 0,4-13 0,6-23 0,4 4 0,1 0 0,1 1 0,1 0 0,1 0 0,0 0 0,2 1 0,17-23 0,-25 37 0,0 1 0,0 0 0,0 0 0,0 0 0,0 0 0,1 0 0,6-3 0,-9 6 0,-1-1 0,1 1 0,0 0 0,-1-1 0,1 1 0,0 0 0,-1 0 0,1 0 0,0 0 0,-1 0 0,1 0 0,0 0 0,0 0 0,-1 0 0,1 0 0,0 0 0,-1 0 0,1 0 0,0 1 0,1-1 0,-2 1 0,1 0 0,0 0 0,0-1 0,-1 1 0,1 0 0,0 0 0,-1 0 0,1 0 0,-1 0 0,1 0 0,-1 0 0,1 0 0,-1 0 0,0 0 0,0 0 0,0 0 0,1 0 0,-1 2 0,0 8 0,0 1 0,0-1 0,-2 1 0,1-1 0,-1 0 0,-1 1 0,0-1 0,0 0 0,-6 11 0,-49 97 0,55-113 0,1-3 0,-11 23 0,-1 0 0,-2-1 0,-1-1 0,-25 29 0,41-51 0,0-1 0,0 1 0,-1-1 0,1 0 0,0 0 0,-1 1 0,1-1 0,-1 0 0,0 0 0,1 0 0,-1-1 0,0 1 0,-1 1 0,2-3 0,1 1 0,0 0 0,-1 0 0,1 0 0,0-1 0,-1 1 0,1 0 0,0 0 0,0-1 0,-1 1 0,1 0 0,0-1 0,0 1 0,-1 0 0,1-1 0,0 1 0,0 0 0,0-1 0,0 1 0,0-1 0,-1 1 0,1 0 0,0-1 0,0 1 0,0 0 0,0-1 0,0 1 0,0-1 0,0 1 0,0 0 0,1-1 0,-1 1 0,0-1 0,0 1 0,0-1 0,2-7 0,0-1 0,1 0 0,0 1 0,5-11 0,14-27 0,2 1 0,2 1 0,2 1 0,61-71 0,-82 107 0,0 0 0,1 0 0,0 0 0,9-5 0,-16 11 0,0 0 0,0 1 0,0-1 0,0 0 0,0 1 0,0-1 0,0 1 0,0-1 0,0 1 0,0-1 0,0 1 0,0 0 0,0 0 0,1-1 0,-1 1 0,0 0 0,0 0 0,0 0 0,0 0 0,0 0 0,1 0 0,-1 1 0,0-1 0,0 0 0,0 1 0,0-1 0,0 0 0,0 1 0,0-1 0,0 1 0,0 0 0,0-1 0,0 1 0,0 0 0,0 0 0,0-1 0,-1 1 0,1 0 0,0 0 0,-1 0 0,1 0 0,0 0 0,-1 0 0,1 0 0,-1 0 0,0 0 0,1 0 0,-1 2 0,2 4 0,-1 0 0,-1 0 0,1 0 0,-1 0 0,0 1 0,-1-1 0,0 0 0,0 0 0,0 0 0,-1 0 0,0 0 0,-5 11 0,-3 5 0,-1 0 0,-18 26 0,11-20 0,-2 0 0,-1-2 0,0-1 0,-3 0 0,-27 23 0,47-46 0,1 0 0,-1-1 0,0 1 0,0-1 0,1 0 0,-6 2 0,8-4 0,0 1 0,1-1 0,-1 0 0,0 0 0,1 0 0,-1 0 0,0 0 0,1 0 0,-1 1 0,0-2 0,1 1 0,-1 0 0,0 0 0,1 0 0,-1 0 0,0 0 0,1 0 0,-1-1 0,0 1 0,1 0 0,-1-1 0,1 1 0,-1 0 0,1-1 0,-1 1 0,1-1 0,-1 1 0,1-1 0,-1 1 0,1-1 0,-1 1 0,1-1 0,0 1 0,-1-1 0,1 1 0,0-1 0,-1 0 0,1 1 0,0-1 0,0 0 0,0 1 0,0-1 0,-1 0 0,1 1 0,0-1 0,0 0 0,0 1 0,1-2 0,-1-8 0,0 0 0,1 0 0,0 0 0,0 0 0,1 0 0,6-17 0,27-58 0,-33 80 0,31-63 0,2 1 0,4 2 0,77-100 0,-112 160 0,0 0 0,1 0 0,-1 0 0,1 0 0,0 1 0,11-8 0,-15 12 0,-1 0 0,1 0 0,-1-1 0,1 1 0,-1 0 0,1 0 0,-1 0 0,1 0 0,-1 0 0,1-1 0,0 1 0,-1 0 0,1 0 0,-1 0 0,1 0 0,-1 1 0,1-1 0,-1 0 0,1 0 0,-1 0 0,1 0 0,-1 0 0,1 1 0,-1-1 0,1 0 0,-1 0 0,1 1 0,-1-1 0,1 0 0,-1 1 0,1 0 0,0 1 0,0 0 0,-1 0 0,1 0 0,0 0 0,-1 0 0,1 0 0,-1 0 0,1 0 0,-1 1 0,0-1 0,0 0 0,-1 4 0,-1 19 0,-1 0 0,-1 0 0,-2-1 0,0 0 0,-10 25 0,-6 6 0,-30 53 0,46-95 0,-27 45 0,30-54 0,0 0 0,1 0 0,-1 0 0,-1-1 0,1 1 0,-1-1 0,1 0 0,-1 0 0,0 0 0,-7 4 0,11-7 0,-1 0 0,1 0 0,0 0 0,0 0 0,-1 1 0,1-1 0,0 0 0,-1 0 0,1 0 0,0 0 0,-1 0 0,1 0 0,0 0 0,-1 0 0,1 0 0,0 0 0,-1 0 0,1 0 0,0 0 0,0 0 0,-1-1 0,1 1 0,0 0 0,-1 0 0,1 0 0,0 0 0,0 0 0,-1-1 0,1 1 0,0 0 0,0 0 0,-1-1 0,1 1 0,0 0 0,0 0 0,0-1 0,-1 1 0,1 0 0,0 0 0,0-1 0,0 1 0,0 0 0,0-1 0,0 1 0,0 0 0,0-1 0,0 1 0,0-19 0,4-6 0,2 0 0,0 0 0,2 0 0,0 1 0,2 0 0,1 0 0,1 1 0,1 1 0,0 0 0,25-29 0,-34 47 0,0-1 0,0 1 0,1-1 0,0 1 0,0 0 0,0 1 0,0-1 0,9-3 0,-12 6 0,-1 1 0,1-1 0,-1 1 0,1-1 0,0 1 0,-1 0 0,1 0 0,-1 0 0,1-1 0,0 2 0,-1-1 0,1 0 0,0 0 0,-1 1 0,1-1 0,-1 0 0,1 1 0,-1 0 0,1-1 0,-1 1 0,1 0 0,-1 0 0,0 0 0,1 0 0,-1 0 0,0 0 0,0 0 0,1 0 0,-1 0 0,0 1 0,0-1 0,-1 0 0,1 1 0,0-1 0,1 4 0,3 7 0,0 0 0,-1 0 0,-1 1 0,0 0 0,0 0 0,-1 0 0,-1 0 0,0 13 0,-1 9 0,-9 63 0,8-91 0,0 1 0,-1-1 0,1 0 0,-6 11 0,3-14 0,1-11 0,2-14 0,3 2 0,1 1 0,0 0 0,2 0 0,0 1 0,8-20 0,42-81 0,-51 110 0,-3 3 0,1 1 0,0 0 0,1-1 0,-1 1 0,1 0 0,0 0 0,0 1 0,0-1 0,0 1 0,1-1 0,5-4 0,-9 8 0,1 0 0,-1 0 0,1 0 0,-1-1 0,1 1 0,0 0 0,-1 0 0,1 0 0,-1 0 0,1 0 0,-1 0 0,1 0 0,-1 0 0,1 0 0,-1 1 0,1-1 0,0 0 0,-1 0 0,1 0 0,-1 1 0,1-1 0,-1 0 0,0 0 0,1 1 0,-1-1 0,1 0 0,-1 1 0,1-1 0,-1 1 0,0-1 0,1 0 0,-1 1 0,0-1 0,1 1 0,-1-1 0,0 2 0,8 20 0,-3 13 0,-1 0 0,-2 1 0,-4 59 0,1-63 0,2-24 0,-2 0 0,1 0 0,-1 0 0,0 0 0,-1-1 0,0 1 0,-4 10 0,6-18 0,0 0 0,0 0 0,0-1 0,0 1 0,0 0 0,0 0 0,0 0 0,-1-1 0,1 1 0,0 0 0,0 0 0,0 0 0,0 0 0,-1-1 0,1 1 0,0 0 0,0 0 0,0 0 0,0 0 0,-1 0 0,1 0 0,0 0 0,0 0 0,0-1 0,-1 1 0,1 0 0,0 0 0,0 0 0,-1 0 0,1 0 0,0 0 0,0 0 0,-1 0 0,1 0 0,0 0 0,0 0 0,0 1 0,-1-1 0,1 0 0,0 0 0,0 0 0,0 0 0,-1 0 0,1 0 0,0 0 0,0 1 0,0-1 0,0 0 0,-1 0 0,1 0 0,0 0 0,0 1 0,0-1 0,0 0 0,0 0 0,0 0 0,-1 1 0,-2-25 0,0-259 0,4 215 0,-8 250 0,5-155 0,-2 0 0,-2-1 0,0 1 0,-17 44 0,23-70 0,0-1 0,0 0 0,0 1 0,0-1 0,-1 1 0,1-1 0,0 1 0,0-1 0,0 0 0,0 1 0,-1-1 0,1 1 0,0-1 0,0 0 0,-1 1 0,1-1 0,0 0 0,-1 1 0,1-1 0,0 0 0,-1 1 0,1-1 0,0 0 0,-1 0 0,1 0 0,-1 1 0,1-1 0,0 0 0,-1 0 0,1 0 0,-1 0 0,1 0 0,-1 0 0,1 0 0,-1 0 0,1 0 0,0 0 0,-1 0 0,1 0 0,-1 0 0,1 0 0,-1 0 0,-14-20 0,-5-35 0,20 55 0,-7-24 0,1 0 0,1 0 0,1-1 0,1 0 0,1 0 0,2-34 0,-1 59 0,1-1 0,0 0 0,0 0 0,0 0 0,0 1 0,0-1 0,1 0 0,-1 0 0,0 1 0,0-1 0,0 0 0,1 1 0,-1-1 0,0 0 0,1 0 0,-1 1 0,1-1 0,-1 1 0,0-1 0,2 0 0,4 11 0,4 27 0,-2 16 0,1 76 0,-25-207 0,4-137 0,6 364 0,4-129 0,-1-1 0,0 0 0,-2 0 0,0 0 0,-1-1 0,-1 0 0,-10 19 0,16-35 0,-1 0 0,1 1 0,0-1 0,-1 0 0,0 0 0,1 0 0,-1 0 0,0 0 0,0-1 0,0 1 0,0 0 0,-4 2 0,5-4 0,1 0 0,-1 0 0,1 0 0,0 0 0,-1 0 0,1 0 0,-1 0 0,1 0 0,0 0 0,-1 0 0,1 0 0,-1 0 0,1 0 0,0 0 0,-1-1 0,1 1 0,-1 0 0,1 0 0,0 0 0,-1-1 0,1 1 0,0 0 0,-1 0 0,1-1 0,0 1 0,0 0 0,-1 0 0,1-1 0,-7-21 0,7-13 0,0-1 0,3 1 0,0 0 0,3 0 0,13-48 0,-16 70 0,22-74 0,-22 79 0,0 1 0,0-1 0,0 1 0,1 0 0,0 0 0,1 1 0,-1-1 0,10-8 0,-14 14 0,1 1 0,0-1 0,-1 0 0,1 1 0,0 0 0,0-1 0,0 1 0,-1-1 0,1 1 0,0 0 0,0-1 0,0 1 0,0 0 0,0 0 0,0 0 0,-1 0 0,1 0 0,0 0 0,0 0 0,0 0 0,0 0 0,0 0 0,0 0 0,0 1 0,0-1 0,-1 0 0,1 1 0,0-1 0,0 0 0,0 1 0,-1-1 0,1 1 0,0 0 0,0-1 0,-1 1 0,1-1 0,-1 1 0,1 0 0,0 0 0,-1-1 0,1 1 0,-1 0 0,0 0 0,1 0 0,-1 1 0,4 4 0,-1 1 0,0-1 0,0 1 0,2 10 0,1 8 0,-2 0 0,-1 0 0,-1 1 0,0-1 0,-4 36 0,-24 128 0,20-158 0,-15 47 0,17-68 0,1 0 0,-1-1 0,-1 1 0,0-1 0,0 0 0,-1-1 0,0 1 0,-11 10 0,17-18 0,-1 0 0,1-1 0,-1 1 0,0 0 0,1-1 0,-1 1 0,0 0 0,0-1 0,1 1 0,-1-1 0,0 0 0,0 1 0,0-1 0,1 0 0,-1 1 0,0-1 0,0 0 0,0 0 0,0 0 0,0 0 0,0 0 0,0 0 0,1 0 0,-1 0 0,0 0 0,0 0 0,0 0 0,0 0 0,0-1 0,0 1 0,-1-1 0,0-1 0,0 1 0,1-1 0,-1 0 0,1 0 0,-1 0 0,1 0 0,0 0 0,0 0 0,0 0 0,0-1 0,-1-3 0,-3-9 0,2 1 0,-3-27 0,2 13 0,2-1 0,1 0 0,5-47 0,-4 74 0,0 1 0,0-1 0,1 0 0,-1 1 0,1-1 0,-1 0 0,1 1 0,-1-1 0,1 1 0,0-1 0,0 1 0,0-1 0,0 1 0,2-3 0,-2 4 0,-1-1 0,0 1 0,1 0 0,-1 0 0,1-1 0,-1 1 0,1 0 0,-1 0 0,1 0 0,0 0 0,-1 0 0,1 0 0,-1 0 0,1 0 0,-1 0 0,1 0 0,-1 0 0,1 0 0,-1 0 0,1 0 0,-1 1 0,1-1 0,-1 0 0,1 0 0,-1 0 0,1 1 0,-1-1 0,1 0 0,0 1 0,0 1 0,1 0 0,-1 0 0,1-1 0,-1 1 0,0 0 0,1 0 0,-1 0 0,0 1 0,-1-1 0,1 0 0,0 0 0,0 0 0,-1 1 0,0-1 0,1 0 0,-1 1 0,0-1 0,0 0 0,-1 5 0,0 3 0,-2 0 0,1 0 0,-2-1 0,1 1 0,-1-1 0,0 0 0,-1 0 0,-9 13 0,11-18 0,0 0 0,0 0 0,-1 0 0,1-1 0,-1 1 0,0-1 0,0 0 0,0 0 0,0 0 0,0-1 0,-1 1 0,1-1 0,-1 0 0,1 0 0,-1-1 0,0 1 0,0-1 0,0 0 0,-7 0 0,-24-2 0,-39-7 0,42 3 0,209 2 0,-153 0 0,-23 3 0,0 0 0,0-1 0,0 1 0,0 0 0,0 0 0,0 0 0,0 0 0,0-1 0,0 1 0,0 0 0,0 0 0,0 0 0,0-1 0,0 1 0,0 0 0,0 0 0,0 0 0,0 0 0,0-1 0,0 1 0,0 0 0,0 0 0,0 0 0,0 0 0,0-1 0,0 1 0,-1 0 0,1 0 0,0 0 0,0 0 0,0 0 0,0 0 0,0-1 0,0 1 0,-1 0 0,1 0 0,0 0 0,0 0 0,0 0 0,0 0 0,-1 0 0,1 0 0,0 0 0,0 0 0,0 0 0,0 0 0,-1 0 0,1 0 0,0 0 0,0 0 0,-1 0 0,-5-3 0,0 1 0,-1 0 0,0 1 0,-11-2 0,-205-1 0,691 4 0,-910 0 0,684 0 0,-563 0 0,449 0-1365,-94 0-5461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14.169"/>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49.232"/>
    </inkml:context>
    <inkml:brush xml:id="br0">
      <inkml:brushProperty name="width" value="0.05" units="cm"/>
      <inkml:brushProperty name="height" value="0.05" units="cm"/>
      <inkml:brushProperty name="color" value="#FFFFFF"/>
    </inkml:brush>
  </inkml:definitions>
  <inkml:trace contextRef="#ctx0" brushRef="#br0">0 64 24575,'4'-1'0,"1"0"0,-1 0 0,0 0 0,0-1 0,0 1 0,0-1 0,0 0 0,5-4 0,-6 4 0,0 0 0,0 0 0,1 1 0,-1-1 0,0 1 0,1 0 0,-1 0 0,1 0 0,4-1 0,-7 2 0,0 0 0,-1 1 0,1-1 0,0 0 0,-1 0 0,1 0 0,0 1 0,-1-1 0,1 0 0,0 0 0,-1 1 0,1-1 0,-1 1 0,1-1 0,-1 1 0,1-1 0,-1 1 0,1-1 0,-1 1 0,1-1 0,0 2 0,5 24 0,-7 52 0,1-77 0,0-1 0,0 1 0,0-1 0,0 1 0,1-1 0,-1 1 0,0-1 0,0 0 0,0 1 0,0-1 0,1 1 0,-1-1 0,0 0 0,0 1 0,1-1 0,-1 1 0,0-1 0,0 0 0,1 1 0,-1-1 0,0 0 0,1 0 0,-1 1 0,1-1 0,-1 0 0,0 0 0,1 1 0,-1-1 0,1 0 0,-1 0 0,1 0 0,16-5 0,18-21 0,-31 23 0,39-35 0,-30 26 0,0 0 0,1 0 0,0 1 0,1 1 0,21-11 0,-35 20 0,1 0 0,-1 1 0,1-1 0,0 0 0,-1 1 0,1 0 0,0-1 0,0 1 0,-1 0 0,1 0 0,0 0 0,0 0 0,-1 0 0,3 0 0,-3 1 0,0-1 0,-1 0 0,1 1 0,0-1 0,-1 0 0,1 1 0,-1-1 0,1 1 0,-1-1 0,1 1 0,-1-1 0,1 1 0,-1-1 0,1 1 0,-1 0 0,0-1 0,1 1 0,-1 0 0,0-1 0,1 1 0,-1 0 0,0-1 0,0 2 0,1 2 0,-1-1 0,0 1 0,-1-1 0,1 1 0,0-1 0,-1 1 0,0-1 0,0 1 0,0-1 0,0 0 0,-1 1 0,-1 2 0,-8 14 0,-1 0 0,-15 18 0,22-31 0,-1 0 0,0 0 0,0-1 0,-1 1 0,0-1 0,0-1 0,-15 10 0,21-15 0,1 1 0,-1-1 0,1 0 0,-1 0 0,1 1 0,-1-1 0,1 0 0,-1 0 0,0 0 0,1 1 0,-1-1 0,1 0 0,-1 0 0,1 0 0,-1 0 0,0 0 0,1 0 0,-1 0 0,1-1 0,-1 1 0,1 0 0,-1 0 0,1 0 0,-1-1 0,0 1 0,1 0 0,-1 0 0,1-1 0,0 1 0,-1 0 0,0-1 0,-4-20 0,13-25 0,9 6-1365,3 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0.115"/>
    </inkml:context>
    <inkml:brush xml:id="br0">
      <inkml:brushProperty name="width" value="0.05" units="cm"/>
      <inkml:brushProperty name="height" value="0.05" units="cm"/>
      <inkml:brushProperty name="color" value="#FFFFFF"/>
    </inkml:brush>
  </inkml:definitions>
  <inkml:trace contextRef="#ctx0" brushRef="#br0">208 160 24575,'-65'78'0,"47"-53"0,-2 0 0,-1-2 0,-34 31 0,54-53 0,0 0 0,0-1 0,0 1 0,0 0 0,0-1 0,0 1 0,0 0 0,0-1 0,0 1 0,0-1 0,0 0 0,0 1 0,-1-1 0,1 0 0,0 0 0,0 1 0,-2-1 0,2-1 0,1 1 0,-1 0 0,1 0 0,0-1 0,-1 1 0,1 0 0,-1-1 0,1 1 0,0-1 0,-1 1 0,1-1 0,0 1 0,-1 0 0,1-1 0,0 1 0,0-1 0,-1 1 0,1-1 0,0 1 0,0-1 0,0 0 0,0 1 0,0-1 0,0 1 0,0-2 0,0-4 0,0-1 0,1 1 0,0-1 0,3-11 0,16-67 0,-9 33 0,35-97 0,-46 149 0,0 0 0,0 0 0,0 0 0,0 0 0,0 0 0,0 0 0,0 0 0,1 0 0,-1 0 0,0 0 0,0 0 0,0 0 0,0 0 0,0 0 0,0 0 0,0 0 0,0 0 0,0 0 0,0 0 0,1 0 0,-1 0 0,0 0 0,0 0 0,0 0 0,0 0 0,0 0 0,0 0 0,0 0 0,0 0 0,0 0 0,0 0 0,1 0 0,-1 0 0,0 0 0,0 0 0,0 0 0,0-1 0,0 1 0,0 0 0,0 0 0,-1 18 0,-4 24 0,3-27 0,-1 0 0,0 0 0,-1 0 0,-1-1 0,-10 24 0,14-38 0,1 0 0,0 0 0,0-1 0,0 1 0,0 0 0,0 0 0,0 0 0,0 0 0,0 0 0,0 0 0,0 0 0,0 0 0,0 0 0,0 0 0,0 0 0,0 0 0,0 0 0,0 0 0,0 0 0,0 0 0,-1 0 0,1 0 0,0 0 0,0 0 0,0-1 0,0 1 0,0 0 0,0 0 0,0 0 0,0 0 0,0 0 0,0 0 0,0 0 0,0 1 0,-1-1 0,1 0 0,0 0 0,0 0 0,0 0 0,0 0 0,0 0 0,0 0 0,0 0 0,0 0 0,0 0 0,0 0 0,0 0 0,0 0 0,0 0 0,0 0 0,-1 0 0,2-14 0,3-20 0,-1 15 0,-1 7 0,-1-1 0,1 1 0,1-1 0,0 1 0,1 0 0,1 0 0,-1 0 0,13-19 0,-17 30 0,0 1 0,0 0 0,1-1 0,-1 1 0,0 0 0,0 0 0,1-1 0,-1 1 0,0 0 0,1 0 0,-1-1 0,0 1 0,1 0 0,-1 0 0,0 0 0,1 0 0,-1 0 0,0 0 0,1-1 0,-1 1 0,0 0 0,1 0 0,-1 0 0,0 0 0,1 0 0,-1 0 0,1 0 0,-1 0 0,0 1 0,1-1 0,-1 0 0,0 0 0,1 0 0,-1 0 0,0 0 0,1 1 0,-1-1 0,0 0 0,0 0 0,1 0 0,-1 1 0,0-1 0,1 0 0,-1 1 0,0-1 0,0 0 0,0 0 0,1 1 0,-1-1 0,0 0 0,0 1 0,0-1 0,0 0 0,0 1 0,0-1 0,0 1 0,1-1 0,-1 0 0,0 1 0,0 0 0,5 25 0,-4-4 0,-1 0 0,0 1 0,-2-1 0,-1 0 0,-5 23 0,-34 107 0,33-129 0,2-1 0,20-38 0,23-46 0,-6 10 0,57-75 0,-85 124 0,0 1 0,0-1 0,0 0 0,1 1 0,-1 0 0,1 0 0,0 0 0,-1 0 0,1 0 0,4-1 0,-7 2 0,1 1 0,-1 0 0,1 0 0,-1 0 0,1 0 0,-1 0 0,1 0 0,-1 0 0,1 0 0,-1 0 0,1 0 0,-1 0 0,1 0 0,-1 1 0,1-1 0,-1 0 0,1 0 0,-1 0 0,1 1 0,-1-1 0,1 0 0,-1 1 0,0-1 0,1 0 0,0 1 0,7 21 0,-6 3 0,-1-1 0,0 0 0,-2 1 0,-1-1 0,-10 48 0,-41 115 0,48-169 0,-1 0 0,-1-1 0,-15 26 0,11-31 0,6-19 0,8-25 0,16-27-341,1 2 0,4 0-1,37-66 1,-39 80-6485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0.799"/>
    </inkml:context>
    <inkml:brush xml:id="br0">
      <inkml:brushProperty name="width" value="0.05" units="cm"/>
      <inkml:brushProperty name="height" value="0.05" units="cm"/>
      <inkml:brushProperty name="color" value="#FFFFFF"/>
    </inkml:brush>
  </inkml:definitions>
  <inkml:trace contextRef="#ctx0" brushRef="#br0">257 82 24575,'-1'28'0,"-1"-1"0,-2 1 0,-1-1 0,-1 0 0,-1 0 0,-1 0 0,-15 31 0,5-19 0,-2-1 0,-1-1 0,-52 67 0,69-98 0,-1-1 0,0 1 0,0-1 0,0 0 0,-11 8 0,16-13 0,-1 0 0,0 1 0,1-1 0,-1 0 0,1 1 0,-1-1 0,0 0 0,1 0 0,-1 0 0,0 1 0,1-1 0,-1 0 0,0 0 0,1 0 0,-1 0 0,0 0 0,0 0 0,1 0 0,-1-1 0,0 1 0,1 0 0,-1 0 0,0 0 0,1-1 0,-2 0 0,1 0 0,0 0 0,0 0 0,0-1 0,0 1 0,1-1 0,-1 1 0,0-1 0,1 1 0,-1-1 0,1 0 0,-1 1 0,1-1 0,0 1 0,-1-1 0,1-3 0,0-11 0,0-1 0,1 0 0,0 1 0,2-1 0,0 1 0,1-1 0,7-19 0,48-108 0,-47 119 0,0 0 0,2 2 0,0-1 0,2 2 0,1 0 0,26-27 0,-20 34 0,-23 14 0,1 1 0,0 0 0,-1 0 0,1 0 0,0 0 0,-1 0 0,1 0 0,0 0 0,-1 0 0,1 0 0,0 0 0,-1 0 0,1 0 0,0 0 0,-1 0 0,1 0 0,-1 1 0,1-1 0,0 0 0,-1 1 0,1-1 0,0 1 0,1 1 0,-1 0 0,1 1 0,-1-1 0,0 0 0,0 1 0,0-1 0,0 1 0,0 0 0,-1-1 0,1 1 0,-1 0 0,1-1 0,-1 1 0,0 5 0,-1 31 0,-2-1 0,-1 1 0,-2-1 0,-2 0 0,-1-1 0,-27 70 0,27-91 0,9-16 0,0 0 0,0 0 0,0 0 0,0 0 0,-1 0 0,1 0 0,0 0 0,0 0 0,0 0 0,0 0 0,0 0 0,0 0 0,-1 0 0,1 0 0,0 0 0,0 0 0,0 0 0,0 0 0,0 0 0,0 0 0,-1 0 0,1 0 0,0 0 0,0 0 0,0 0 0,0-1 0,0 1 0,0 0 0,0 0 0,0 0 0,0 0 0,0 0 0,0 0 0,-1 0 0,1-1 0,0 1 0,0 0 0,0 0 0,0 0 0,0 0 0,0 0 0,0 0 0,0-1 0,0 1 0,0 0 0,0 0 0,0 0 0,0 0 0,0 0 0,0 0 0,0-1 0,0 1 0,1 0 0,1-33 0,9-18 0,3 1 0,2 1 0,2 0 0,2 1 0,44-74 0,-64 122 0,28-41 0,-27 40 0,0 0 0,0 0 0,0 0 0,-1 0 0,1 1 0,0-1 0,0 0 0,0 1 0,0-1 0,0 1 0,1-1 0,-1 1 0,0-1 0,0 1 0,1 0 0,-1 0 0,0 0 0,-1 0 0,1 0 0,0 1 0,-1-1 0,1 0 0,-1 0 0,1 1 0,0-1 0,-1 1 0,1-1 0,-1 1 0,1-1 0,-1 1 0,1-1 0,-1 1 0,0-1 0,1 1 0,-1-1 0,0 1 0,1 0 0,-1-1 0,0 1 0,0 0 0,1-1 0,-1 1 0,0 0 0,0 0 0,3 15 0,0-1 0,-1 1 0,0 0 0,-2-1 0,-1 22 0,-12 79 0,10-90 0,-2-1 0,0 1 0,-2-1 0,0-1 0,-2 1 0,-16 30 0,25-53 0,-1-1 0,0 0 0,1 1 0,-1-1 0,0 0 0,0 0 0,0 0 0,0 0 0,0 0 0,0 0 0,0 0 0,0 0 0,0 0 0,-3 1 0,4-2 0,-1-1 0,1 1 0,0 0 0,-1 0 0,1 0 0,-1 0 0,1 0 0,0 0 0,-1 0 0,1 0 0,0-1 0,-1 1 0,1 0 0,-1 0 0,1-1 0,0 1 0,0 0 0,-1 0 0,1-1 0,0 1 0,-1 0 0,1-1 0,0 1 0,0 0 0,0-1 0,-1 1 0,1-1 0,0 1 0,0 0 0,0-1 0,0 0 0,-2-4 0,1-1 0,0 0 0,0 0 0,1 0 0,-1-10 0,3-7-273,0 0 0,1 0 0,2 1 0,9-34 0,2 9-6553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1.124"/>
    </inkml:context>
    <inkml:brush xml:id="br0">
      <inkml:brushProperty name="width" value="0.05" units="cm"/>
      <inkml:brushProperty name="height" value="0.05" units="cm"/>
      <inkml:brushProperty name="color" value="#FFFFFF"/>
    </inkml:brush>
  </inkml:definitions>
  <inkml:trace contextRef="#ctx0" brushRef="#br0">0 2 24575,'2'-2'0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3.690"/>
    </inkml:context>
    <inkml:brush xml:id="br0">
      <inkml:brushProperty name="width" value="0.05" units="cm"/>
      <inkml:brushProperty name="height" value="0.05" units="cm"/>
      <inkml:brushProperty name="color" value="#FFFFFF"/>
    </inkml:brush>
  </inkml:definitions>
  <inkml:trace contextRef="#ctx0" brushRef="#br0">527 50 24575,'1'2'0,"0"0"0,0 0 0,0 0 0,0 0 0,0 0 0,0 0 0,-1 0 0,1 0 0,-1 0 0,0 0 0,1 0 0,-1 0 0,0 0 0,0 0 0,-1 3 0,1-2 0,1 46 0,-4 0 0,-1-1 0,-2 1 0,-3-1 0,-15 51 0,21-85 0,2-9 0,0-1 0,0 1 0,0-1 0,0 1 0,-1-1 0,0 0 0,1 0 0,-2 0 0,1 0 0,0 0 0,-4 4 0,6-8 0,0 0 0,-1 0 0,1 0 0,0 0 0,-1 0 0,1 0 0,0 0 0,0 0 0,-1 0 0,1 0 0,0 0 0,0 0 0,-1 0 0,1 0 0,0 0 0,-1 0 0,1 0 0,0-1 0,0 1 0,0 0 0,-1 0 0,1 0 0,0 0 0,0-1 0,-1 1 0,1 0 0,0 0 0,0 0 0,0-1 0,0 1 0,0 0 0,-1 0 0,1-1 0,0 1 0,0 0 0,0-1 0,0 1 0,0 0 0,0 0 0,0-1 0,0 1 0,0 0 0,0 0 0,0-1 0,-3-18 0,0-1 0,2 1 0,0-1 0,1 1 0,1-1 0,5-29 0,-2 8 0,-3 20 0,5-44 0,13-65 0,-20 130 0,1-1 0,0 1 0,0-1 0,0 1 0,0-1 0,1 1 0,-1-1 0,0 1 0,0-1 0,0 0 0,0 1 0,0-1 0,1 1 0,-1 0 0,0-1 0,0 1 0,1-1 0,-1 1 0,0-1 0,1 1 0,-1-1 0,0 1 0,1 0 0,-1-1 0,1 1 0,-1 0 0,1 0 0,-1-1 0,1 1 0,7 13 0,3 32 0,-11-44 0,25 188 0,-12-76 0,-15-142 0,3-52 0,0 24 0,-1-49 0,0 161 0,-2 95 0,2-149 0,0 1 0,0 0 0,0-1 0,0 1 0,-1 0 0,1-1 0,0 1 0,-1 0 0,1-1 0,-1 1 0,0-1 0,0 1 0,-1 2 0,2-4 0,-1 0 0,1 0 0,0 0 0,-1 0 0,1 0 0,-1 0 0,1-1 0,0 1 0,-1 0 0,1 0 0,-1 0 0,1 0 0,0 0 0,-1 0 0,1-1 0,0 1 0,-1 0 0,1 0 0,0-1 0,-1 1 0,1 0 0,0 0 0,0-1 0,-1 1 0,1 0 0,0-1 0,0 1 0,0 0 0,-1-1 0,1 1 0,0 0 0,0-1 0,0 0 0,-18-45 0,6-20 0,-5-78 0,-40 255 0,43-90 0,-1 0 0,-23 25 0,33-41 0,0 0 0,0 0 0,0 0 0,0-1 0,-1 0 0,0 0 0,0 0 0,0-1 0,0 0 0,0 0 0,-1 0 0,1-1 0,-14 3 0,17-5 0,0 0 0,0 0 0,-1-1 0,1 1 0,0-1 0,0 0 0,-1 0 0,1 0 0,0 0 0,0 0 0,0-1 0,0 1 0,0-1 0,1 0 0,-1 0 0,0 0 0,1 0 0,0 0 0,-1-1 0,1 1 0,0-1 0,0 1 0,0-1 0,1 0 0,-3-5 0,0 2 0,2 0 0,-1 0 0,1-1 0,0 1 0,0-1 0,0 0 0,1 0 0,0 1 0,1-1 0,-1 0 0,2-9 0,-1 16 0,0-1 0,0 1 0,0 0 0,0 0 0,0-1 0,0 1 0,0 0 0,-1 0 0,1-1 0,1 1 0,-1 0 0,0 0 0,0-1 0,0 1 0,0 0 0,0 0 0,0-1 0,0 1 0,0 0 0,0 0 0,0-1 0,0 1 0,1 0 0,-1 0 0,0 0 0,0-1 0,0 1 0,0 0 0,1 0 0,-1 0 0,0 0 0,0-1 0,1 1 0,-1 0 0,0 0 0,0 0 0,0 0 0,1 0 0,-1 0 0,0 0 0,0 0 0,1 0 0,-1 0 0,9 10 0,5 20 0,-13-27 0,1 4 0,0 1 0,1-1 0,0 0 0,1 0 0,5 9 0,-8-15 0,-1 0 0,1-1 0,0 1 0,-1 0 0,1 0 0,0-1 0,0 1 0,-1-1 0,1 1 0,0-1 0,0 1 0,0-1 0,0 1 0,0-1 0,0 0 0,0 1 0,0-1 0,0 0 0,-1 0 0,3 0 0,-2 0 0,1 0 0,-1-1 0,1 1 0,-1-1 0,1 0 0,-1 1 0,0-1 0,1 0 0,-1 0 0,0 0 0,0 0 0,1 0 0,-1 0 0,0 0 0,0 0 0,0-1 0,1-1 0,5-7 0,0-1 0,0 0 0,-1-1 0,-1 1 0,8-23 0,-13 35 0,0-1 0,0 0 0,0 0 0,0 0 0,0 0 0,0 0 0,0 0 0,0 0 0,0 0 0,0 1 0,0-1 0,0 0 0,0 0 0,0 0 0,0 0 0,-1 0 0,1 0 0,0 0 0,0 0 0,0 0 0,0 0 0,0 1 0,0-1 0,0 0 0,0 0 0,0 0 0,0 0 0,-1 0 0,1 0 0,0 0 0,0 0 0,0 0 0,0 0 0,0 0 0,0 0 0,0 0 0,-1 0 0,1 0 0,0 0 0,0 0 0,0 0 0,0 0 0,0 0 0,0 0 0,0 0 0,0 0 0,-1 0 0,1 0 0,0 0 0,0 0 0,0-1 0,0 1 0,0 0 0,0 0 0,0 0 0,0 0 0,0 0 0,0 0 0,0 0 0,0 0 0,-1 0 0,1 0 0,0-1 0,0 1 0,0 0 0,0 0 0,0 0 0,-14 12 0,-15 16 0,5-1 0,13-13 0,-1-1 0,-1-1 0,1 0 0,-29 20 0,40-32 0,1 1 0,-1-1 0,0 0 0,1 1 0,-1-1 0,1 0 0,-1 0 0,0 0 0,1 1 0,-1-1 0,0 0 0,1 0 0,-1 0 0,0 0 0,1 0 0,-1 0 0,0 0 0,1 0 0,-1-1 0,0 1 0,1 0 0,-1 0 0,1 0 0,-1-1 0,0 1 0,1 0 0,-1-1 0,1 1 0,-1-1 0,1 1 0,-1 0 0,1-1 0,-1 1 0,1-1 0,0 1 0,-1-1 0,0 0 0,-11-30 0,11 28 0,1 1 0,-1 0 0,0-1 0,1 1 0,-1 0 0,0 0 0,-1-1 0,1 1 0,0 0 0,0 0 0,-1 0 0,1 1 0,-3-3 0,3 4 0,0 0 0,0 0 0,-1 1 0,1-1 0,0 0 0,0 1 0,0-1 0,0 1 0,0-1 0,-1 1 0,1-1 0,0 1 0,0 0 0,0 0 0,1-1 0,-1 1 0,0 0 0,0 0 0,0 0 0,1 0 0,-2 2 0,-17 24 0,19-27 0,-21 39 0,20-36 0,-1 0 0,1 0 0,0 0 0,0 0 0,1 0 0,-1 0 0,1 0 0,-1 1 0,1-1 0,0 0 0,1 6 0,4-7 0,3-9 0,4-9 0,-2 0 0,-2 0 0,0-1 0,0 0 0,-2 0 0,0 0 0,6-35 0,-12 52 0,1-1 0,-1 1 0,0-1 0,0 1 0,0 0 0,0-1 0,1 1 0,-1-1 0,0 1 0,0 0 0,0-1 0,0 1 0,0-1 0,0 1 0,0 0 0,0-1 0,0 1 0,-1-1 0,1 1 0,0 0 0,0-1 0,0 1 0,0-1 0,0 1 0,-1 0 0,1-1 0,0 1 0,0 0 0,-1-1 0,1 1 0,0 0 0,-1-1 0,1 1 0,0 0 0,-1 0 0,1-1 0,0 1 0,-1 0 0,1 0 0,0 0 0,-1 0 0,0-1 0,-17 12 0,-17 27 0,31-32 0,-2 1 0,0 1 0,1-1 0,0 1 0,0 0 0,1 0 0,0 1 0,0-1 0,1 1 0,0 0 0,-2 11 0,5-19 0,0-1 0,0 1 0,0 0 0,0 0 0,0 0 0,0 0 0,0-1 0,0 1 0,1 0 0,-1 0 0,0-1 0,0 1 0,1 0 0,-1 0 0,1-1 0,-1 1 0,0 0 0,1-1 0,-1 1 0,1 0 0,0-1 0,-1 1 0,1-1 0,-1 1 0,1-1 0,0 1 0,-1-1 0,1 0 0,0 1 0,1 0 0,0-1 0,0 0 0,1 0 0,-1 1 0,0-1 0,0-1 0,1 1 0,-1 0 0,0 0 0,1-1 0,3-1 0,2-1 0,1 0 0,-1-1 0,0 0 0,13-9 0,-11 5 0,-1 0 0,0-1 0,-1 0 0,0 0 0,0-1 0,6-11 0,-10 15 0,0 0 0,-1 0 0,0-1 0,0 1 0,-1-1 0,0 0 0,0 0 0,0 0 0,-1 0 0,0 0 0,0-13 0,-1 18 0,0 0 0,-1 1 0,1-1 0,0 1 0,0-1 0,-1 0 0,1 1 0,-1-1 0,1 1 0,-1-1 0,0 1 0,1-1 0,-1 1 0,-2-2 0,3 2 0,-1 1 0,1 0 0,-1-1 0,1 1 0,-1 0 0,0-1 0,1 1 0,-1 0 0,1 0 0,-1-1 0,0 1 0,1 0 0,-1 0 0,0 0 0,1 0 0,-1 0 0,0 0 0,0 0 0,1 0 0,-1 0 0,0 0 0,1 0 0,-2 1 0,-1 0 0,1 1 0,-1-1 0,0 1 0,1 0 0,-1-1 0,1 1 0,0 0 0,0 1 0,-1-1 0,1 0 0,1 1 0,-1-1 0,-2 4 0,0 2 0,-1 1 0,2-1 0,-1 1 0,1 0 0,0 0 0,1 1 0,0-1 0,1 0 0,0 1 0,0 13 0,1-18 0,0 0 0,1 0 0,-1 0 0,1 0 0,1 0 0,-1-1 0,0 1 0,1 0 0,0 0 0,0-1 0,1 1 0,-1-1 0,1 0 0,0 0 0,0 0 0,1 0 0,-1 0 0,1-1 0,0 1 0,8 5 0,-5-5 0,0 1 0,1-1 0,-1-1 0,1 0 0,0 0 0,0 0 0,0-1 0,1 0 0,-1 0 0,0-1 0,1-1 0,-1 1 0,1-1 0,12-2 0,-10 0 0,1-1 0,-1 0 0,0 0 0,-1-1 0,1-1 0,-1 0 0,0 0 0,0-1 0,16-12 0,-6 0 0,0 0 0,-1-2 0,-1 0 0,0-1 0,-2 0 0,-1-2 0,0 0 0,15-34 0,-26 48 0,2-5 0,1 1 0,0-1 0,15-19 0,-22 33 0,1 0 0,-1 0 0,0 0 0,0 0 0,1 0 0,-1 0 0,0 0 0,0 0 0,1 0 0,-1 0 0,0 0 0,1 0 0,-1 0 0,0 0 0,0 0 0,1 0 0,-1 0 0,0 0 0,1 0 0,-1 0 0,0 0 0,0 0 0,1 0 0,-1 1 0,0-1 0,0 0 0,1 0 0,-1 0 0,0 0 0,0 1 0,0-1 0,0 0 0,1 0 0,-1 1 0,0-1 0,0 0 0,0 0 0,0 1 0,0-1 0,1 0 0,-1 0 0,0 1 0,0-1 0,0 0 0,0 1 0,0-1 0,0 0 0,0 0 0,0 1 0,0-1 0,5 20 0,-4-19 0,3 19 0,0 1 0,0 0 0,-2 0 0,-1 0 0,-1 0 0,0 0 0,-2-1 0,-4 28 0,5-46 0,0 0 0,0 1 0,0-1 0,0 1 0,0-1 0,-1 0 0,1 0 0,-1 0 0,1 0 0,-1 0 0,0 0 0,0 0 0,0 0 0,0-1 0,0 1 0,0-1 0,-3 2 0,4-3 0,0 1 0,-1-1 0,1 1 0,0-1 0,0 0 0,0 1 0,-1-1 0,1 0 0,0 0 0,-1 0 0,1 0 0,0 0 0,0 0 0,-1 0 0,1-1 0,0 1 0,0 0 0,-1-1 0,1 1 0,0-1 0,0 1 0,0-1 0,0 0 0,0 1 0,0-1 0,0 0 0,0 0 0,0 0 0,0 0 0,0 0 0,0 0 0,0 0 0,1 0 0,-1 0 0,0-2 0,-7-13 0,1 0 0,0 0 0,1-1 0,1 0 0,-3-21 0,-9-89 0,15 116 0,0-6 0,1 6 0,-1 0 0,1 1 0,1-1 0,0 0 0,1 1 0,2-19 0,1 26 0,-1 9 0,2 10 0,2 19 0,-3-9 0,2 0 0,1 0 0,18 43 0,-25-68 0,0-1 0,0 0 0,0 1 0,1-1 0,-1 1 0,0-1 0,0 0 0,0 1 0,1-1 0,-1 0 0,0 0 0,0 1 0,1-1 0,-1 0 0,0 0 0,1 1 0,-1-1 0,0 0 0,0 0 0,1 0 0,-1 1 0,1-1 0,-1 0 0,0 0 0,1 0 0,-1 0 0,0 0 0,1 0 0,-1 0 0,1 0 0,-1 0 0,0 0 0,1 0 0,-1 0 0,1 0 0,-1 0 0,0 0 0,1 0 0,-1 0 0,0-1 0,1 1 0,-1 0 0,0 0 0,1 0 0,-1-1 0,0 1 0,1 0 0,-1 0 0,0-1 0,0 1 0,1 0 0,-1-1 0,0 1 0,17-25 0,-8 12 0,-9 13 0,0-1 0,0 1 0,0 0 0,1 0 0,-1 0 0,0 0 0,0 0 0,0-1 0,1 1 0,-1 0 0,0 0 0,0 0 0,0 0 0,1 0 0,-1 0 0,0 0 0,0 0 0,0 0 0,1 0 0,-1 0 0,0 0 0,0 0 0,1 0 0,-1 0 0,0 0 0,0 0 0,0 0 0,1 0 0,-1 0 0,0 0 0,0 0 0,0 0 0,1 1 0,-1-1 0,0 0 0,0 0 0,0 0 0,1 0 0,-1 0 0,0 1 0,0-1 0,0 0 0,0 0 0,0 0 0,1 1 0,4 14 0,-2 15 0,-3 5 0,0-35 0,-1 0 0,1 0 0,0 0 0,0 0 0,0 0 0,0-1 0,0 1 0,0 0 0,0 0 0,0 0 0,0 0 0,0 0 0,0 0 0,0 0 0,0 0 0,-1 0 0,1 0 0,0 0 0,0 0 0,0 1 0,0-1 0,0 0 0,0 0 0,0 0 0,0 0 0,0 0 0,0 0 0,0 0 0,0 0 0,0 0 0,0 0 0,-1 0 0,1 0 0,0 0 0,0 0 0,0 0 0,0 0 0,0 0 0,0 0 0,0 0 0,0 1 0,0-1 0,0 0 0,0 0 0,0 0 0,0 0 0,0 0 0,0 0 0,0 0 0,0 0 0,0 0 0,0 0 0,-4-19 0,1 5-80,4 18 280,4 23-1685,-4-17-5341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44.035"/>
    </inkml:context>
    <inkml:brush xml:id="br0">
      <inkml:brushProperty name="width" value="0.05" units="cm"/>
      <inkml:brushProperty name="height" value="0.05" units="cm"/>
      <inkml:brushProperty name="color" value="#FFFFFF"/>
    </inkml:brush>
  </inkml:definitions>
  <inkml:trace contextRef="#ctx0" brushRef="#br0">1 246 24575,'1'3'0,"1"0"0,0-1 0,0 1 0,0-1 0,0 0 0,1 1 0,-1-1 0,0 0 0,1 0 0,0-1 0,-1 1 0,1 0 0,0-1 0,0 0 0,5 2 0,53 11 0,-19-6 0,1 9 0,-26-10 0,1 0 0,24 5 0,-38-11 0,1 0 0,-1 0 0,1-1 0,-1 0 0,1 1 0,-1-2 0,1 1 0,-1 0 0,1-1 0,-1 0 0,0 0 0,1 0 0,-1-1 0,8-3 0,-10 3 0,1-1 0,0 1 0,-1-1 0,0 1 0,1-1 0,-1 0 0,0 0 0,0 0 0,-1 0 0,1 0 0,-1 0 0,1-1 0,-1 1 0,1-6 0,1 2 0,60 32 0,-45-21 0,0-1 0,36 3 0,-50-5 0,1-1 0,-1 0 0,1 0 0,-1-1 0,1 1 0,-1-1 0,1 0 0,-1 0 0,0 0 0,1-1 0,-1 0 0,0 1 0,0-1 0,0-1 0,0 1 0,-1-1 0,7-4 0,-9 5 0,1 0 0,-1-1 0,0 1 0,1 0 0,-1-1 0,0 1 0,0 0 0,-1-1 0,1 1 0,0-1 0,-1 1 0,0-1 0,0 0 0,1 1 0,-1-1 0,-1 1 0,1-1 0,0 0 0,-1 1 0,1-1 0,-1 1 0,0-1 0,0 1 0,0-1 0,0 1 0,0 0 0,0 0 0,-1-1 0,1 1 0,-3-3 0,-1-2 0,-1 1 0,0-1 0,0 1 0,0 0 0,-1 1 0,0-1 0,-12-7 0,5 6 0,-1 1 0,1 0 0,-1 1 0,0 1 0,0 0 0,-1 1 0,1 0 0,-1 2 0,1-1 0,-1 2 0,0 0 0,1 1 0,-1 1 0,-16 3 0,19-2 0,0 0 0,1 1 0,-1 1 0,1 0 0,0 0 0,0 1 0,0 1 0,1 0 0,0 0 0,1 1 0,-1 1 0,2-1 0,-1 2 0,1-1 0,1 1 0,-15 22 0,20-27 0,0 1 0,0 0 0,0 0 0,1 0 0,0 0 0,0 0 0,1 1 0,-1-1 0,1 1 0,1-1 0,-1 1 0,2 11 0,-1-15 0,1 1 0,-1-1 0,1 0 0,0 0 0,1 0 0,-1 1 0,0-1 0,1 0 0,0 0 0,-1-1 0,1 1 0,0 0 0,1-1 0,-1 1 0,0-1 0,1 0 0,-1 1 0,1-1 0,0 0 0,0-1 0,0 1 0,0 0 0,0-1 0,0 0 0,0 0 0,4 1 0,-2 0 0,1 0 0,0-1 0,1 0 0,-1 0 0,0 0 0,0-1 0,0 0 0,0 0 0,1 0 0,-1-1 0,0 0 0,0-1 0,0 1 0,0-1 0,0 0 0,-1 0 0,1-1 0,6-3 0,-7 2 0,1-1 0,-1 1 0,0-1 0,0 0 0,0-1 0,0 1 0,-1-1 0,0 1 0,-1-1 0,1-1 0,-1 1 0,0 0 0,0-1 0,-1 0 0,3-12 0,2-29 0,-6 45 0,-1 1 0,0-1 0,0 1 0,0-1 0,0 1 0,0-1 0,-1 1 0,1-1 0,-1 1 0,0-1 0,0 1 0,0 0 0,0-1 0,0 1 0,0 0 0,-2-3 0,3 5 0,-1 0 0,1 0 0,0 0 0,-1 0 0,1 0 0,-1 0 0,1 0 0,0 0 0,-1 0 0,1 0 0,0 0 0,-1 1 0,1-1 0,0 0 0,-1 0 0,1 0 0,0 0 0,0 0 0,-1 1 0,1-1 0,0 0 0,-1 0 0,1 1 0,0-1 0,0 0 0,0 0 0,-1 1 0,1-1 0,0 0 0,0 1 0,0-1 0,0 0 0,-1 1 0,1-1 0,0 0 0,0 1 0,0-1 0,0 0 0,0 1 0,0-1 0,0 1 0,-6 18 0,0 3 0,1 1 0,1 0 0,1 0 0,1 1 0,1-1 0,3 35 0,-1-50 0,0 0 0,1-1 0,0 1 0,0 0 0,0-1 0,1 1 0,1-1 0,-1 0 0,1 0 0,5 6 0,-5-8 0,-1-1 0,1 0 0,0-1 0,0 1 0,0-1 0,1 0 0,-1 0 0,1 0 0,0-1 0,0 1 0,0-1 0,0 0 0,0-1 0,0 1 0,1-1 0,5 1 0,-7-1 0,0-1 0,0 0 0,0 1 0,0-1 0,0-1 0,0 1 0,0 0 0,0-1 0,-1 0 0,1 0 0,0 0 0,0 0 0,-1-1 0,1 0 0,-1 1 0,1-1 0,-1 0 0,4-3 0,-3 1 0,0-1 0,0 1 0,-1-1 0,1 1 0,-1-1 0,0 0 0,-1 0 0,1 0 0,-1-1 0,0 1 0,2-6 0,1-12 0,-1 0 0,-1 1 0,-1-1 0,-2-45 0,0 58 0,-1 0 0,0 0 0,-1 0 0,0 1 0,-1-1 0,0 0 0,0 1 0,-1 0 0,0 0 0,-10-15 0,11 20 0,1 1 0,-1-1 0,0 1 0,0-1 0,0 1 0,0 0 0,-1 0 0,1 1 0,-1-1 0,1 1 0,-1 0 0,0-1 0,0 2 0,0-1 0,-1 0 0,1 1 0,0 0 0,0 0 0,-1 0 0,1 1 0,-1-1 0,1 1 0,0 0 0,-1 0 0,1 1 0,-7 0 0,6 1 0,1-1 0,-1 1 0,0 0 0,1 0 0,0 1 0,-1-1 0,1 1 0,0 0 0,0 0 0,0 0 0,1 0 0,-1 1 0,1 0 0,-5 5 0,-3 8 0,1 0 0,-12 23 0,11-19 0,-6 11 0,-2 1 0,-15 40 0,30-64 0,1-1 0,0 1 0,1 0 0,0-1 0,0 1 0,1 0 0,0 0 0,1 0 0,0 0 0,1 13 0,0-18 0,0 0 0,1 0 0,-1-1 0,1 1 0,0-1 0,0 1 0,0-1 0,0 0 0,1 0 0,-1 0 0,1 0 0,0 0 0,-1-1 0,1 1 0,1-1 0,-1 1 0,0-1 0,1 0 0,-1-1 0,1 1 0,-1 0 0,1-1 0,0 0 0,-1 0 0,1 0 0,8 0 0,5 2 0,0-2 0,0 0 0,-1-1 0,35-5 0,-44 5 0,0-1 0,0-1 0,0 1 0,-1-1 0,1-1 0,-1 1 0,1-1 0,-1 0 0,0-1 0,0 1 0,0-1 0,0 0 0,-1-1 0,0 1 0,0-1 0,6-7 0,-5 3 0,-1 1 0,0-1 0,0 0 0,-1 0 0,0-1 0,-1 1 0,0-1 0,0 0 0,-1 1 0,2-19 0,-1-3 0,-1-37 0,-2 59 0,0 1 0,-1 0 0,0-1 0,0 1 0,-1 0 0,0 0 0,-1 0 0,0 0 0,-6-12 0,7 17 0,-1 0 0,0 0 0,0 0 0,0 0 0,0 0 0,0 1 0,0-1 0,-1 1 0,1 0 0,-1 0 0,0 0 0,0 0 0,1 1 0,-1 0 0,0-1 0,0 1 0,-1 1 0,1-1 0,0 1 0,0-1 0,0 1 0,0 0 0,0 1 0,-6 0 0,-3 1 0,-1 0 0,1 1 0,0 1 0,1 0 0,-1 1 0,-12 6 0,11-4 0,1 1 0,1 1 0,-1 0 0,1 0 0,1 2 0,0-1 0,0 1 0,1 1 0,1 0 0,-11 16 0,17-23 0,0 1 0,0 0 0,1 0 0,-1 0 0,1 0 0,0 0 0,1 1 0,0-1 0,0 0 0,0 1 0,0 9 0,2-11 0,0 0 0,0-1 0,0 1 0,0 0 0,1-1 0,-1 1 0,1-1 0,0 0 0,1 1 0,-1-1 0,1 0 0,0 0 0,0-1 0,0 1 0,0-1 0,1 1 0,4 3 0,-1-2 0,1 0 0,0 0 0,0-1 0,0 0 0,1 0 0,-1-1 0,1 0 0,0-1 0,0 0 0,17 2 0,-8-2 0,0-1 0,0-1 0,0-1 0,27-4 0,-41 4 0,0 0 0,-1 0 0,1 0 0,-1 0 0,1 0 0,-1-1 0,0 1 0,1-1 0,-1 0 0,0 0 0,0 0 0,0-1 0,-1 1 0,1-1 0,0 0 0,2-3 0,-2 1 0,0 0 0,0 0 0,-1 0 0,0-1 0,0 1 0,0 0 0,0-1 0,-1 1 0,1-11 0,-1 1 0,-1 0 0,0 0 0,-2 0 0,1 0 0,-2 0 0,0 0 0,-6-17 0,3 14 0,0 0 0,-2 1 0,0 0 0,-20-30 0,25 41 0,-1 1 0,0 1 0,0-1 0,0 0 0,0 1 0,-1 0 0,0 0 0,0 0 0,0 1 0,0 0 0,-1 0 0,1 0 0,-1 0 0,0 1 0,1 0 0,-1 0 0,0 1 0,-11-2 0,14 3 0,-1 0 0,0 0 0,0 0 0,0 1 0,1-1 0,-1 1 0,0 0 0,1 1 0,-1-1 0,0 0 0,1 1 0,0 0 0,-1 0 0,-5 4 0,3-1 0,1 0 0,-1 1 0,1 0 0,0 0 0,0 0 0,-7 13 0,4-5 0,1 1 0,1-1 0,1 1 0,0 0 0,0 1 0,-3 26 0,7-34 0,1 0 0,-1 1 0,1-1 0,1 1 0,0-1 0,0 0 0,0 0 0,1 1 0,0-1 0,1 0 0,6 13 0,-6-15 0,1-1 0,-1 0 0,1 0 0,0 0 0,0 0 0,0-1 0,1 0 0,0 0 0,0 0 0,0 0 0,0-1 0,0 0 0,1 0 0,0 0 0,-1-1 0,10 3 0,2-1 0,-1 0 0,1-1 0,0 0 0,0-2 0,0 0 0,0-1 0,0 0 0,0-2 0,0 0 0,0-1 0,0 0 0,-1-2 0,1 0 0,19-9 0,-27 10 0,1-1 0,-1 0 0,1-1 0,-2 0 0,1 0 0,-1-1 0,0 0 0,0-1 0,-1 1 0,0-1 0,0-1 0,-1 0 0,0 0 0,0 0 0,-1 0 0,-1-1 0,0 0 0,0 0 0,0 0 0,-1 0 0,-1-1 0,0 1 0,1-19 0,-2 22 0,-1-1 0,0 1 0,0-1 0,-1 1 0,0-1 0,-1 1 0,1-1 0,-1 1 0,-1 0 0,1 0 0,-1 0 0,0 0 0,-1 0 0,0 1 0,0-1 0,0 1 0,-1 0 0,0 0 0,0 1 0,0-1 0,-1 1 0,0 0 0,0 1 0,0 0 0,0 0 0,-1 0 0,0 0 0,0 1 0,0 0 0,0 1 0,0 0 0,0 0 0,-12-2 0,5 2 0,-1 1 0,1 0 0,-1 0 0,1 2 0,-1 0 0,-19 4 0,30-5 0,0 2 0,-1-1 0,1 0 0,0 1 0,0 0 0,1-1 0,-1 2 0,0-1 0,1 0 0,-1 1 0,1 0 0,0-1 0,0 1 0,0 1 0,0-1 0,0 0 0,1 1 0,-1-1 0,1 1 0,0 0 0,0 0 0,1 0 0,-1 0 0,1 0 0,0 0 0,-1 5 0,-3 20 0,2 0 0,2 1 0,0-1 0,2 0 0,1 1 0,9 41 0,-10-65 0,1 0 0,0 0 0,0 0 0,0-1 0,1 1 0,-1-1 0,7 9 0,-8-13 0,-1 0 0,1 0 0,0 0 0,0 0 0,0 0 0,0 0 0,0 0 0,0 0 0,0 0 0,0 0 0,1-1 0,-1 1 0,0-1 0,0 1 0,1-1 0,-1 1 0,0-1 0,1 1 0,-1-1 0,0 0 0,1 0 0,-1 0 0,0 0 0,1 0 0,-1 0 0,0 0 0,1 0 0,-1-1 0,0 1 0,1 0 0,-1-1 0,0 1 0,1-1 0,-1 0 0,0 1 0,0-1 0,0 0 0,2-1 0,1-2 0,0 0 0,0 0 0,0-1 0,-1 1 0,0-1 0,0 0 0,0 0 0,0 0 0,-1 0 0,0 0 0,0-1 0,0 1 0,-1-1 0,0 1 0,1-9 0,0-2 0,0-1 0,-2 1 0,0-1 0,-2-18 0,1 27 0,-1 0 0,1 0 0,-1 0 0,-1 0 0,1 0 0,-2 0 0,1 1 0,-1-1 0,0 1 0,0 0 0,-1 0 0,0 1 0,0-1 0,-9-8 0,6 9 0,0 0 0,0 0 0,0 1 0,-1 0 0,0 0 0,0 1 0,0 0 0,0 1 0,-1 0 0,1 0 0,-18-1 0,12 1 0,1 1 0,0 1 0,-1 1 0,1 0 0,-1 1 0,1 0 0,-17 4 0,27-3 0,-1-1 0,1 0 0,0 1 0,-1 0 0,1 0 0,0 0 0,0 1 0,0 0 0,0-1 0,1 1 0,-1 0 0,1 1 0,-1-1 0,1 1 0,0-1 0,1 1 0,-1 0 0,1 0 0,-1 0 0,1 1 0,0-1 0,1 0 0,-1 1 0,1-1 0,-2 8 0,2-3 0,0 0 0,1 0 0,-1 0 0,2 1 0,-1-1 0,1 0 0,1 0 0,-1 0 0,2-1 0,-1 1 0,1 0 0,0-1 0,1 1 0,8 13 0,-9-17 0,0-1 0,1 1 0,-1-1 0,1 0 0,-1 0 0,1 0 0,1-1 0,-1 1 0,0-1 0,1 0 0,-1 0 0,1-1 0,0 1 0,0-1 0,0 0 0,0 0 0,1-1 0,-1 1 0,0-1 0,1-1 0,-1 1 0,1-1 0,-1 0 0,0 0 0,11-1 0,-11 0 0,0-1 0,0 1 0,0-1 0,-1 1 0,1-1 0,0-1 0,-1 1 0,1-1 0,-1 1 0,0-1 0,0-1 0,0 1 0,6-6 0,-4 2 0,-1-1 0,0 1 0,0-1 0,0 0 0,-1-1 0,7-16 0,-3-2 0,-1 0 0,-1-1 0,3-53 0,-7 67 0,-1-1 0,-1 0 0,-1 0 0,0 1 0,-3-17 0,3 28 0,0-1 0,1 1 0,-1 0 0,0 0 0,-1 0 0,1 0 0,0 0 0,-1 0 0,0 0 0,0 0 0,0 0 0,0 1 0,0-1 0,0 1 0,-1 0 0,1 0 0,-1-1 0,1 1 0,-1 1 0,0-1 0,0 0 0,0 1 0,0 0 0,0-1 0,0 1 0,-1 0 0,1 1 0,-5-2 0,3 2 0,0-1 0,0 1 0,0 0 0,0 0 0,0 1 0,0-1 0,0 1 0,0 0 0,0 0 0,1 1 0,-1 0 0,0 0 0,1 0 0,-1 0 0,1 1 0,0-1 0,0 1 0,0 0 0,0 0 0,0 1 0,0-1 0,1 1 0,0 0 0,0 0 0,0 0 0,0 0 0,1 0 0,-1 1 0,1-1 0,0 1 0,1 0 0,-1 0 0,1-1 0,0 1 0,0 0 0,0 0 0,0 6 0,0 6 0,0 0 0,1 1 0,1-1 0,0 0 0,6 27 0,-6-38 0,1-1 0,-1 1 0,1-1 0,0 1 0,0-1 0,1 0 0,-1 0 0,1 0 0,0 0 0,1-1 0,-1 1 0,1-1 0,0 0 0,0 0 0,0 0 0,0 0 0,1-1 0,-1 0 0,1 0 0,10 5 0,-13-7 0,0 0 0,1 0 0,-1 0 0,0-1 0,1 1 0,-1-1 0,1 1 0,-1-1 0,1 0 0,-1 0 0,1 0 0,-1 0 0,1 0 0,-1-1 0,1 1 0,-1-1 0,1 1 0,-1-1 0,0 0 0,1 0 0,-1 0 0,0 0 0,0-1 0,1 1 0,-1-1 0,-1 1 0,1-1 0,0 0 0,0 1 0,0-1 0,-1 0 0,1 0 0,-1 0 0,0-1 0,1 1 0,-1 0 0,0 0 0,0-1 0,-1 1 0,2-3 0,2-9 0,-1 0 0,-1 0 0,0 0 0,0 0 0,-1-17 0,-1 18 0,-3 55 0,2 0 0,4 46 0,-2-76 0,1-1 0,0 1 0,0-1 0,1 0 0,0 1 0,1-1 0,1-1 0,-1 1 0,2-1 0,-1 1 0,2-1 0,12 15 0,-18-23 0,1 0 0,0 0 0,-1 0 0,1-1 0,0 1 0,0 0 0,0-1 0,0 0 0,0 1 0,0-1 0,1 0 0,-1 0 0,0 0 0,1-1 0,-1 1 0,1 0 0,-1-1 0,0 0 0,1 0 0,-1 1 0,4-2 0,-4 1 0,1-1 0,-1 0 0,0-1 0,1 1 0,-1 0 0,0-1 0,0 1 0,0-1 0,0 1 0,0-1 0,-1 0 0,1 0 0,0 0 0,-1 0 0,1 0 0,-1 0 0,0-1 0,0 1 0,0 0 0,1-5 0,5-13 0,-1 0 0,-2 0 0,0-1 0,-1 0 0,-1 0 0,-1 0 0,0 0 0,-2 0 0,-4-25 0,-2 25 0,7 21 0,0 0 0,-1 0 0,1 0 0,0 0 0,-1 0 0,1 0 0,0 0 0,0 0 0,-1 0 0,1 0 0,0 0 0,0 0 0,-1 0 0,1 0 0,0 1 0,0-1 0,0 0 0,-1 0 0,1 0 0,0 0 0,0 1 0,0-1 0,-1 0 0,1 0 0,0 1 0,0-1 0,0 0 0,0 0 0,0 1 0,0-1 0,0 0 0,-1 0 0,1 1 0,0-1 0,0 0 0,0 0 0,0 1 0,0-1 0,-7 43 0,7-25 0,0 0 0,6 32 0,-4-42 0,0 0 0,0 0 0,0-1 0,1 1 0,0 0 0,0-1 0,1 0 0,8 12 0,-12-19 0,0 1 0,1-1 0,-1 1 0,0-1 0,0 1 0,1-1 0,-1 0 0,0 1 0,1-1 0,-1 1 0,0-1 0,1 0 0,-1 1 0,1-1 0,-1 0 0,0 0 0,1 1 0,-1-1 0,1 0 0,-1 0 0,1 0 0,-1 0 0,1 0 0,-1 1 0,1-1 0,-1 0 0,1 0 0,-1 0 0,1 0 0,-1 0 0,1 0 0,-1-1 0,1 1 0,-1 0 0,1 0 0,-1 0 0,1-1 0,0 0 0,0 0 0,0-1 0,0 1 0,0 0 0,0-1 0,0 1 0,-1-1 0,1 0 0,0 1 0,-1-1 0,1-2 0,5-50 0,-5 52 0,1-40 0,-3-52 0,1 94 0,0 0 0,-1 0 0,1 0 0,0 0 0,0 0 0,0 0 0,0 0 0,0 0 0,-1 0 0,1 0 0,0 0 0,0 0 0,0 0 0,0 0 0,0 0 0,-1 0 0,1 0 0,0 0 0,0 0 0,0 0 0,0 0 0,0 0 0,-1 0 0,1 0 0,0 0 0,0 0 0,0 0 0,0 0 0,0 0 0,0 0 0,-1 0 0,1 0 0,0 0 0,0-1 0,0 1 0,0 0 0,0 0 0,0 0 0,0 0 0,0 0 0,-6 18 0,-3 65 0,1 93 0,9-574 0,1 375 0,-1 16 0,1 8 0,11 63 0,-2 0 0,4 90 0,-11-102 0,-3-32 0,0-19 0,-1-3 0,-4-32 0,-2-11 0,-2 1 0,-2 1 0,-29-77 0,39 119 0,0-1 0,-1 1 0,1 0 0,0 0 0,-1-1 0,0 1 0,1 0 0,-1 0 0,0 0 0,1 0 0,-1 0 0,0 0 0,0 0 0,0 0 0,0 0 0,0 0 0,0 1 0,0-1 0,0 0 0,-2 0 0,2 1 0,0 0 0,1 1 0,-1-1 0,0 1 0,1-1 0,-1 1 0,0-1 0,1 1 0,-1 0 0,1-1 0,-1 1 0,1 0 0,-1-1 0,1 1 0,0 0 0,-1-1 0,1 1 0,0 0 0,0 0 0,-1 0 0,1-1 0,0 3 0,-8 56 0,8 159 0,-4-194 0,0-17 0,-1-16 0,0-26 0,2 0 0,1-52 0,2 79 0,1 36 0,0-17 0,0-1 0,-1 0 0,0 1 0,-1-1 0,0 0 0,-5 21 0,5-30 0,0 0 0,1 1 0,-1-1 0,0 0 0,0 0 0,0 0 0,0 1 0,-1-1 0,1 0 0,0 0 0,0-1 0,0 1 0,-1 0 0,1 0 0,-1-1 0,1 1 0,0-1 0,-1 1 0,1-1 0,-1 1 0,-1-1 0,1 1 0,0-1 0,-1 1 0,1 0 0,0-1 0,0 1 0,0 0 0,0 0 0,0 1 0,0-1 0,1 0 0,-1 1 0,-2 1 0,-16 25 0,17-22 0,-1-1 0,0 1 0,0-1 0,-1 0 0,1 0 0,-1 0 0,-6 4 0,11-9 0,0 0 0,-1 1 0,1-1 0,0 0 0,0 0 0,-1 1 0,1-1 0,0 0 0,0 0 0,-1 1 0,1-1 0,0 0 0,-1 0 0,1 0 0,0 0 0,-1 0 0,1 0 0,-1 1 0,1-1 0,0 0 0,-1 0 0,1 0 0,0 0 0,-1 0 0,1 0 0,0 0 0,-1 0 0,1-1 0,0 1 0,-1 0 0,1 0 0,-1 0 0,1 0 0,0 0 0,0-1 0,-1 1 0,1 0 0,0 0 0,-1 0 0,1-1 0,0 1 0,0 0 0,-1 0 0,1-1 0,0 1 0,0 0 0,0-1 0,-1 1 0,1 0 0,0-1 0,0 1 0,0 0 0,0-1 0,0 1 0,0 0 0,0-1 0,0 1 0,0-1 0,0 1 0,0-1 0,4-24 0,5 6 0,0-1 0,2 2 0,0-1 0,2 1 0,20-24 0,-12 24 0,-9 13 0,-12 5 0,0 0 0,1 0 0,-1 0 0,0 0 0,0 0 0,0 0 0,1 0 0,-1 0 0,0 1 0,0-1 0,1 0 0,-1 0 0,0 0 0,0 0 0,0 0 0,0 0 0,1 0 0,-1 1 0,0-1 0,0 0 0,0 0 0,0 0 0,1 0 0,-1 1 0,0-1 0,0 0 0,0 0 0,0 0 0,0 1 0,0-1 0,0 0 0,0 0 0,0 1 0,0-1 0,0 0 0,0 0 0,0 0 0,0 1 0,0-1 0,0 0 0,0 1 0,0 0 0,-1 1 0,1-1 0,-1 1 0,1 0 0,-1-1 0,0 1 0,1-1 0,-1 0 0,0 1 0,0-1 0,0 0 0,0 1 0,-1-1 0,1 0 0,0 0 0,0 0 0,-1 0 0,1 0 0,-1 0 0,1 0 0,-1-1 0,1 1 0,-1 0 0,1-1 0,-1 1 0,-2-1 0,3 1 0,0-1 0,0 0 0,0 1 0,0-1 0,0 0 0,1 0 0,-1 0 0,0 0 0,0 0 0,0 0 0,0 0 0,0 0 0,0 0 0,0-1 0,0 1 0,1 0 0,-1-1 0,0 1 0,0 0 0,0-1 0,0 1 0,1-1 0,-1 1 0,0-1 0,1 0 0,-1 1 0,0-1 0,1 1 0,-1-1 0,1 0 0,-1 0 0,1 0 0,-1 1 0,1-1 0,-1 0 0,1 0 0,0 0 0,-1 0 0,1 1 0,0-1 0,0 0 0,0 0 0,0 0 0,0 0 0,0 0 0,0 0 0,0 0 0,0 0 0,0 0 0,1-1 0,-1 0 0,0 1 0,1-1 0,-1 1 0,1-1 0,-1 1 0,1-1 0,-1 1 0,1-1 0,0 1 0,0-1 0,0 1 0,0 0 0,0 0 0,0-1 0,0 1 0,0 0 0,2-1 0,-3 2 0,0 0 0,1-1 0,-1 1 0,0 0 0,1 0 0,-1 0 0,1 0 0,-1 0 0,0 0 0,1 0 0,-1 0 0,0 0 0,1 0 0,-1 0 0,1 0 0,-1 0 0,0 0 0,1 0 0,-1 0 0,0 0 0,1 0 0,-1 0 0,0 0 0,1 1 0,-1-1 0,1 0 0,6 16 0,-5-8 0,-2-1 0,1 1 0,-1 0 0,0-1 0,-1 1 0,1 0 0,-2-1 0,1 1 0,-4 10 0,4-15 0,0 0 0,0 0 0,0 0 0,-1 0 0,1 0 0,-1 0 0,1 0 0,-1-1 0,0 1 0,0 0 0,-1-1 0,1 0 0,0 1 0,-1-1 0,1 0 0,-1 0 0,0-1 0,0 1 0,0 0 0,0-1 0,0 0 0,0 0 0,0 0 0,-4 1 0,6-2 0,1 0 0,-1 0 0,0 0 0,0 0 0,0 0 0,0 0 0,0 0 0,0 0 0,0 0 0,0 0 0,0-1 0,0 1 0,0 0 0,0-1 0,0 1 0,1-1 0,-1 1 0,0-1 0,0 1 0,1-1 0,-1 0 0,0 1 0,0-1 0,1 0 0,-2-1 0,1 0 0,0 0 0,0-1 0,0 1 0,0-1 0,1 1 0,-1-1 0,1 1 0,-1-1 0,1-4 0,0-3 0,0 0 0,1 1 0,1-1 0,3-13 0,-3 16 0,0 0 0,1 1 0,0-1 0,0 1 0,1-1 0,0 1 0,7-9 0,-8 12 0,-1 0 0,0 1 0,1-1 0,0 1 0,0-1 0,0 1 0,0 0 0,0 0 0,0 0 0,0 1 0,1-1 0,-1 1 0,1 0 0,-1 0 0,1 0 0,4-1 0,0 4 0,-12 2 0,-15 5 0,11-7 0,0 0 0,0-1 0,0 0 0,-1-1 0,1 0 0,-1 0 0,-12-2 0,18 1 0,0 1 0,0-1 0,0 0 0,1 0 0,-1 0 0,0 0 0,1 0 0,-1-1 0,1 1 0,-1-1 0,1 1 0,0-1 0,-1 0 0,1 0 0,0 0 0,0 0 0,1 0 0,-1-1 0,0 1 0,1-1 0,-1 1 0,1-1 0,0 1 0,0-1 0,-2-5 0,3 7 0,0-1 0,-1 0 0,1 1 0,0-1 0,0 0 0,0 0 0,0 1 0,0-1 0,1 0 0,-1 1 0,0-1 0,1 0 0,-1 1 0,1-1 0,0 1 0,0-1 0,-1 1 0,1-1 0,0 1 0,0-1 0,0 1 0,0 0 0,1 0 0,-1-1 0,0 1 0,0 0 0,1 0 0,-1 0 0,1 1 0,-1-1 0,1 0 0,-1 0 0,1 1 0,0-1 0,-1 1 0,1-1 0,-1 1 0,1 0 0,0 0 0,0-1 0,1 1 0,1 0 0,1-1 0,-1 1 0,0 0 0,1 0 0,-1 1 0,0-1 0,1 1 0,-1 0 0,0 0 0,0 0 0,0 1 0,0 0 0,0-1 0,0 1 0,6 4 0,-8-4 0,0 0 0,-1 0 0,1 0 0,0 0 0,0 0 0,-1 0 0,0 1 0,1-1 0,-1 0 0,0 1 0,0-1 0,0 1 0,0 0 0,-1-1 0,1 1 0,-1-1 0,1 1 0,-1 0 0,0-1 0,-1 6 0,1-5 0,-1-1 0,1 0 0,-1 0 0,0 0 0,0 0 0,0 0 0,0-1 0,-1 1 0,1 0 0,0 0 0,-1-1 0,1 1 0,-1-1 0,0 1 0,1-1 0,-1 0 0,0 0 0,0 1 0,0-1 0,0-1 0,0 1 0,0 0 0,0 0 0,0-1 0,0 1 0,0-1 0,-4 1 0,-13 1 0,1 0 0,0-1 0,-1-1 0,1-1 0,-1 0 0,1-1 0,-23-7 0,35 8 0,0-1 0,-1-1 0,1 1 0,0-1 0,1 0 0,-1 0 0,1-1 0,-1 0 0,1 0 0,-8-8 0,10 9 0,0-1 0,1 0 0,-1 0 0,1 0 0,0 0 0,0 0 0,0 0 0,1 0 0,-1-1 0,1 1 0,0-1 0,0 1 0,1-1 0,0 1 0,-1-1 0,2-8 0,0 8 0,-1 1 0,1 0 0,0 0 0,1 0 0,-1 0 0,1 1 0,-1-1 0,1 0 0,0 1 0,1-1 0,-1 1 0,1-1 0,-1 1 0,1 0 0,0 0 0,0 1 0,0-1 0,1 0 0,-1 1 0,1 0 0,-1 0 0,1 0 0,0 0 0,-1 1 0,1-1 0,0 1 0,0 0 0,8-1 0,-6 1 0,-1 0 0,1 0 0,0 0 0,-1 1 0,1 0 0,0 1 0,-1-1 0,1 1 0,-1 0 0,1 0 0,-1 1 0,1-1 0,-1 1 0,0 0 0,0 1 0,0 0 0,0-1 0,0 1 0,0 1 0,7 6 0,-7-4 0,-1 0 0,1 1 0,-1-1 0,0 1 0,-1 0 0,0 0 0,0 0 0,0 1 0,-1-1 0,0 0 0,-1 1 0,1 9 0,-1-12 0,-1 0 0,0 0 0,0 0 0,0 0 0,0 0 0,-1-1 0,0 1 0,0 0 0,0 0 0,-1 0 0,0-1 0,0 1 0,0-1 0,0 1 0,-1-1 0,0 0 0,1 0 0,-1 0 0,-6 5 0,1-2 0,-1-1 0,0 0 0,0 0 0,-1-1 0,1 0 0,-1 0 0,0-2 0,0 1 0,-1-1 0,1 0 0,-1-1 0,0 0 0,1-1 0,-1 0 0,-13-1 0,21 0 0,1-1 0,0 1 0,-1 0 0,1 0 0,-1-1 0,1 1 0,0-1 0,-1 0 0,1 0 0,0 0 0,0 0 0,0 0 0,0 0 0,0-1 0,0 1 0,0-1 0,0 1 0,0-1 0,0 0 0,1 0 0,-1 1 0,1-1 0,0 0 0,-1-1 0,1 1 0,0 0 0,0 0 0,0 0 0,1-1 0,-1 1 0,0 0 0,1-1 0,-1 1 0,1-1 0,0 1 0,0 0 0,0-1 0,0 1 0,1-4 0,0-1 0,0 0 0,1 0 0,0 1 0,0-1 0,0 0 0,1 1 0,0 0 0,0 0 0,1 0 0,-1 0 0,1 0 0,1 1 0,5-7 0,0 4 0,0 1 0,1-1 0,0 2 0,0 0 0,1 0 0,0 1 0,0 0 0,0 1 0,0 0 0,19-2 0,-13 3 0,-1 0 0,1 2 0,0 0 0,-1 1 0,1 0 0,0 2 0,18 3 0,-32-4 0,-1 0 0,0-1 0,1 1 0,-1 0 0,0 1 0,0-1 0,0 1 0,0-1 0,0 1 0,0 0 0,0 0 0,-1 0 0,1 0 0,-1 1 0,1-1 0,-1 1 0,0-1 0,0 1 0,0 0 0,2 4 0,-3-3 0,0 0 0,0 1 0,0-1 0,0 0 0,-1 1 0,0-1 0,1 0 0,-2 1 0,1-1 0,0 1 0,-1-1 0,0 0 0,-3 8 0,0 0 0,-1 0 0,0 0 0,-1-1 0,-1 0 0,1 0 0,-2 0 0,0-1 0,0 0 0,-16 15 0,17-20 0,0 0 0,0 0 0,-1 0 0,0-1 0,1 0 0,-1-1 0,-1 0 0,1 0 0,0-1 0,-1 0 0,1 0 0,-1-1 0,0 0 0,1 0 0,-1-1 0,-12-1 0,17 0 0,-1 0 0,0 0 0,1 0 0,0 0 0,-1-1 0,1 1 0,0-1 0,-1 0 0,1-1 0,0 1 0,0-1 0,1 1 0,-1-1 0,1-1 0,-1 1 0,1 0 0,0-1 0,0 1 0,0-1 0,1 0 0,-1 0 0,1 0 0,0 0 0,0-1 0,1 1 0,-1 0 0,1-1 0,0 1 0,0-1 0,0 0 0,1-6 0,-1 7 0,1 0 0,0 1 0,0-1 0,0 0 0,1 0 0,-1 1 0,1-1 0,0 0 0,0 1 0,0-1 0,0 0 0,1 1 0,0 0 0,-1-1 0,1 1 0,0 0 0,1 0 0,-1 0 0,0 0 0,1 0 0,0 1 0,0-1 0,0 1 0,0-1 0,0 1 0,0 0 0,5-2 0,-3 2 0,1 0 0,-1 0 0,1 1 0,-1 0 0,1 0 0,0 0 0,-1 1 0,1-1 0,0 1 0,0 1 0,-1-1 0,1 1 0,0 0 0,-1 0 0,1 1 0,-1-1 0,10 5 0,-10-3 0,0 1 0,0-1 0,0 1 0,0 0 0,-1 0 0,0 0 0,0 1 0,0 0 0,0-1 0,-1 1 0,0 0 0,0 1 0,0-1 0,0 1 0,2 8 0,-3-8 0,0 0 0,0 1 0,-1-1 0,0 0 0,0 1 0,0-1 0,-1 1 0,0-1 0,0 1 0,-1-1 0,0 1 0,0-1 0,0 1 0,-4 7 0,5-12 0,-1 0 0,0-1 0,0 1 0,0-1 0,0 1 0,0-1 0,-1 1 0,1-1 0,0 0 0,-1 1 0,1-1 0,-1 0 0,1 0 0,-1 0 0,1 0 0,-1 0 0,0-1 0,0 1 0,-2 0 0,0 0 0,0 0 0,0-1 0,0 1 0,0-1 0,0 0 0,0 0 0,0-1 0,-7-1 0,3 0 0,0 0 0,-1-1 0,1 0 0,0 0 0,1-1 0,-1 0 0,1 0 0,-8-6 0,11 7 0,0-1 0,0 0 0,1 0 0,-1 0 0,1 0 0,0-1 0,0 1 0,0-1 0,1 0 0,0 0 0,0 0 0,0 0 0,0 0 0,1 0 0,0 0 0,0-1 0,-1-9 0,2 11 0,1 1 0,-1-1 0,1 1 0,-1-1 0,1 1 0,0-1 0,0 1 0,1-1 0,-1 1 0,1 0 0,0-1 0,-1 1 0,1 0 0,1 0 0,-1 1 0,0-1 0,1 0 0,-1 1 0,1-1 0,0 1 0,0 0 0,0 0 0,0 0 0,0 0 0,0 1 0,1-1 0,4-1 0,6-1 0,1 0 0,1 2 0,-1-1 0,0 2 0,0 0 0,1 0 0,-1 2 0,1 0 0,-1 0 0,0 2 0,0 0 0,0 0 0,0 2 0,0 0 0,-1 0 0,23 14 0,-31-16 0,-1 2 0,0-1 0,0 1 0,0-1 0,-1 1 0,1 1 0,-1-1 0,0 1 0,-1-1 0,0 1 0,0 0 0,0 0 0,0 1 0,2 9 0,-4-11 0,1 0 0,-1 0 0,0 0 0,-1 1 0,1-1 0,-1 0 0,0 0 0,-1 0 0,1 1 0,-1-1 0,0 0 0,0 0 0,-1 0 0,1 0 0,-1 0 0,0 0 0,0-1 0,-6 9 0,7-12 0,1 0 0,-1 0 0,0 0 0,1 0 0,-1 0 0,0-1 0,0 1 0,0 0 0,1 0 0,-1-1 0,0 1 0,0-1 0,0 1 0,0-1 0,0 1 0,0-1 0,-1 1 0,1-1 0,0 0 0,0 0 0,0 0 0,0 1 0,0-1 0,0 0 0,-1 0 0,1-1 0,0 1 0,0 0 0,0 0 0,0 0 0,0-1 0,0 1 0,0-1 0,0 1 0,0-1 0,0 1 0,0-1 0,0 1 0,0-1 0,0 0 0,0 0 0,0 1 0,1-1 0,-2-1 0,-2-2 0,0-1 0,1 0 0,0 0 0,-1 0 0,1 0 0,1 0 0,-4-7 0,4 3 0,-1 0 0,1 0 0,0 0 0,1 0 0,0-1 0,0 1 0,1 0 0,0 0 0,3-14 0,-3 18 0,1 1 0,0 0 0,0 0 0,0 0 0,1 0 0,-1 0 0,1 0 0,0 0 0,0 0 0,0 0 0,1 1 0,-1-1 0,1 1 0,0 0 0,0 0 0,0 0 0,0 0 0,1 0 0,-1 1 0,1-1 0,0 1 0,5-2 0,-8 3 0,0 0 0,1 1 0,-1 0 0,0-1 0,1 1 0,-1 0 0,0 0 0,1-1 0,-1 1 0,1 0 0,-1 0 0,0 1 0,1-1 0,-1 0 0,0 0 0,1 1 0,-1-1 0,0 1 0,1-1 0,-1 1 0,0-1 0,2 2 0,-1 0 0,0 0 0,0 0 0,-1 0 0,1 0 0,-1 0 0,1 0 0,-1 0 0,0 1 0,0-1 0,0 0 0,1 4 0,1 5 0,0 0 0,-1 0 0,-1 0 0,0 14 0,8-24 19,-7-1-173,1 0 0,0 0 1,-1 0-1,1 0 0,0 1 0,-1-1 0,1 1 1,3 1-1,8 8-6672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4.263"/>
    </inkml:context>
    <inkml:brush xml:id="br0">
      <inkml:brushProperty name="width" value="0.05" units="cm"/>
      <inkml:brushProperty name="height" value="0.05" units="cm"/>
      <inkml:brushProperty name="color" value="#FFFFFF"/>
    </inkml:brush>
  </inkml:definitions>
  <inkml:trace contextRef="#ctx0" brushRef="#br0">58 34 24575,'0'3'0,"-1"-1"0,1 1 0,-1-1 0,1 1 0,-1-1 0,0 1 0,0-1 0,0 0 0,0 0 0,0 1 0,-1-1 0,1 0 0,-1 0 0,-2 3 0,4-5 0,-1 1 0,1-1 0,-1 1 0,0-1 0,1 1 0,-1-1 0,1 0 0,-1 1 0,0-1 0,0 0 0,1 0 0,-1 1 0,0-1 0,0 0 0,1 0 0,-1 0 0,0 0 0,0 0 0,1 0 0,-1 0 0,0 0 0,0 0 0,0 0 0,1 0 0,-1-1 0,0 1 0,0 0 0,1 0 0,-1-1 0,0 1 0,1-1 0,-1 1 0,0 0 0,1-1 0,-1 1 0,1-1 0,-1 1 0,1-1 0,-1 0 0,1 1 0,-1-1 0,1 0 0,0 1 0,-1-1 0,1 0 0,0 1 0,-1-1 0,1 0 0,0 0 0,0-1 0,-9-25 0,8 23 0,2 20 0,-1-15 0,0-5 0,1 1 0,0 0 0,0-1 0,0 1 0,0 0 0,1 0 0,-1-1 0,1 1 0,3-4 0,-5 6 0,1 0 0,-1 0 0,1 1 0,-1-1 0,1 1 0,0-1 0,-1 0 0,1 1 0,0-1 0,-1 1 0,1 0 0,0-1 0,-1 1 0,1-1 0,0 1 0,0 0 0,0 0 0,-1-1 0,1 1 0,1 0 0,-1 0 0,0 1 0,0-1 0,0 1 0,0-1 0,0 1 0,0-1 0,0 1 0,0 0 0,0-1 0,-1 1 0,1 0 0,0-1 0,-1 1 0,1 0 0,0 0 0,-1 0 0,1 0 0,-1 0 0,1 0 0,-1 0 0,1 2 0,1 4-170,1 0-1,-2 0 0,1 0 1,-1 0-1,0 1 0,0-1 1,-1 8-1,0-2-6655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6.936"/>
    </inkml:context>
    <inkml:brush xml:id="br0">
      <inkml:brushProperty name="width" value="0.05" units="cm"/>
      <inkml:brushProperty name="height" value="0.05" units="cm"/>
      <inkml:brushProperty name="color" value="#FFFFFF"/>
    </inkml:brush>
  </inkml:definitions>
  <inkml:trace contextRef="#ctx0" brushRef="#br0">0 319 24575,'4'7'0,"8"2"0,5 0 0,4-1 0,2-10 0,4-8 0,1-13 0,3-10 0,0-14 0,-1-5 0,-7-2 0,-7 4 0,-5 5 0,-6 9-8191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7.469"/>
    </inkml:context>
    <inkml:brush xml:id="br0">
      <inkml:brushProperty name="width" value="0.05" units="cm"/>
      <inkml:brushProperty name="height" value="0.05" units="cm"/>
      <inkml:brushProperty name="color" value="#FFFFFF"/>
    </inkml:brush>
  </inkml:definitions>
  <inkml:trace contextRef="#ctx0" brushRef="#br0">277 1 24575,'-1'-1'0,"-1"2"0,1-1 0,-1 0 0,1 0 0,-1 0 0,1 1 0,-1-1 0,1 1 0,0-1 0,-1 1 0,1 0 0,0-1 0,-1 1 0,1 0 0,0 0 0,0 0 0,0 0 0,0 0 0,0 0 0,0 0 0,0 0 0,0 1 0,0-1 0,-1 2 0,1 0 0,0 0 0,0 1 0,0-1 0,0 0 0,0 0 0,1 0 0,0 1 0,-1-1 0,1 0 0,0 0 0,1 5 0,0-5 0,-1 0 0,1 1 0,0-1 0,0 0 0,0 0 0,0 0 0,0 0 0,1 0 0,-1 0 0,1-1 0,2 4 0,-3-5 0,0 0 0,0 0 0,0 0 0,0 0 0,0 0 0,0 0 0,1 0 0,-1-1 0,0 1 0,0-1 0,0 1 0,1-1 0,-1 1 0,0-1 0,1 1 0,-1-1 0,0 0 0,1 0 0,-1 0 0,1 0 0,-1 0 0,0 0 0,1 0 0,-1 0 0,3-1 0,-3 0 0,0 1 0,0 0 0,1-1 0,-1 1 0,0-1 0,0 1 0,0-1 0,0 1 0,0-1 0,0 0 0,0 1 0,0-1 0,0 0 0,0 0 0,0 0 0,-1 0 0,1 0 0,0 0 0,-1 0 0,1 0 0,0 0 0,-1 0 0,1 0 0,-1-1 0,0 1 0,1 0 0,-1 0 0,0 0 0,0-1 0,0 1 0,0 0 0,0 0 0,0 0 0,0-1 0,0 1 0,0 0 0,-1-2 0,0 1 0,1 0 0,-1 0 0,0 0 0,0 0 0,0 1 0,0-1 0,-1 0 0,1 1 0,0-1 0,-1 1 0,1-1 0,-1 1 0,0 0 0,1 0 0,-1-1 0,0 1 0,0 0 0,1 1 0,-1-1 0,0 0 0,0 0 0,-3 0 0,-6 0 0,-1 1 0,1-1 0,0 2 0,0 0 0,-1 0 0,1 1 0,0 0 0,0 1 0,1 0 0,-1 1 0,1 0 0,-1 1 0,1 0 0,-11 8 0,14-9 0,-1 1 0,1 0 0,0 0 0,1 1 0,-1 0 0,1 0 0,0 1 0,0 0 0,1 0 0,0 0 0,0 0 0,1 1 0,0 0 0,0 0 0,1 0 0,0 0 0,0 1 0,-2 14 0,5-18 0,-1 0 0,1 0 0,0 0 0,1 1 0,-1-1 0,1 0 0,0 0 0,0 0 0,1 0 0,0 0 0,0 0 0,0-1 0,0 1 0,0 0 0,1-1 0,0 0 0,6 8 0,-3-7 0,-1 0 0,1 0 0,0 0 0,1-1 0,-1 0 0,1 0 0,0-1 0,0 0 0,0 0 0,0 0 0,10 1 0,-6-1 0,0-1 0,0 0 0,0-1 0,0-1 0,0 1 0,0-2 0,0 1 0,0-2 0,0 1 0,0-2 0,-1 1 0,1-1 0,-1-1 0,1 0 0,-1 0 0,18-12 0,-24 12-76,0 0 1,0 0-1,0-1 0,0 1 0,-1-1 0,0 0 0,0 0 0,0 0 1,0 0-1,-1 0 0,0-1 0,0 1 0,-1-1 0,1 0 1,-1 1-1,-1-1 0,1-10 0,1-12-6750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018"/>
    </inkml:context>
    <inkml:brush xml:id="br0">
      <inkml:brushProperty name="width" value="0.05" units="cm"/>
      <inkml:brushProperty name="height" value="0.05" units="cm"/>
      <inkml:brushProperty name="color" value="#FFFFFF"/>
    </inkml:brush>
  </inkml:definitions>
  <inkml:trace contextRef="#ctx0" brushRef="#br0">295 93 24575,'-23'-1'0,"0"2"0,0 1 0,0 1 0,1 1 0,-28 9 0,42-11 0,1 1 0,-1 0 0,0 0 0,1 1 0,0 0 0,0 0 0,0 1 0,0 0 0,1 0 0,0 0 0,0 1 0,0 0 0,1 0 0,0 1 0,0-1 0,0 1 0,-5 12 0,8-15 0,1-1 0,-1 1 0,1 0 0,0-1 0,0 1 0,0 0 0,0 0 0,1-1 0,0 1 0,-1 0 0,2 0 0,-1 0 0,0 0 0,1-1 0,-1 1 0,1 0 0,0 0 0,1-1 0,-1 1 0,0-1 0,1 1 0,0-1 0,0 1 0,0-1 0,3 4 0,0-3 0,-1 0 0,1 0 0,0 0 0,0-1 0,0 1 0,0-1 0,1-1 0,-1 1 0,1-1 0,-1 0 0,1 0 0,0 0 0,0-1 0,0 0 0,7 1 0,12-1 0,0-1 0,0 0 0,0-2 0,0-1 0,36-9 0,-41 7 0,-1-1 0,0 0 0,0-1 0,-1-2 0,1 0 0,-2 0 0,23-17 0,-34 20 0,0 0 0,0 0 0,0 0 0,-1-1 0,0 1 0,0-1 0,-1-1 0,0 1 0,0 0 0,-1-1 0,0 0 0,0 0 0,2-11 0,-4 13 0,1 0 0,-1 1 0,-1-1 0,1 0 0,-1 0 0,0 0 0,-1 1 0,1-1 0,-1 0 0,0 0 0,0 1 0,-1-1 0,0 1 0,0-1 0,0 1 0,-1 0 0,1 0 0,-1 0 0,-7-9 0,5 10 0,0 0 0,1 1 0,-1 0 0,-1 0 0,1 0 0,0 1 0,-1 0 0,1 0 0,-1 0 0,1 1 0,-1-1 0,0 2 0,-9-2 0,6 1 0,0 1 0,0 0 0,0 0 0,0 1 0,0 0 0,0 0 0,0 1 0,-10 3 0,14-2 0,-1 0 0,0 1 0,1 0 0,-1-1 0,1 2 0,0-1 0,1 1 0,-1-1 0,1 1 0,0 0 0,0 1 0,0-1 0,-5 11 0,7-11 0,-1 0 0,1 0 0,0 0 0,0 0 0,1 1 0,-1-1 0,1 0 0,1 1 0,-1-1 0,1 1 0,0-1 0,0 1 0,0 0 0,1-1 0,0 0 0,2 9 0,-3-13 0,1 0 0,-1 0 0,0 1 0,1-1 0,0 0 0,-1 0 0,1 0 0,0 0 0,-1 0 0,1 0 0,0 0 0,0-1 0,0 1 0,0 0 0,0 0 0,0-1 0,0 1 0,0 0 0,0-1 0,0 1 0,0-1 0,0 1 0,0-1 0,2 0 0,-1 1 0,0-1 0,1-1 0,-1 1 0,0 0 0,1-1 0,-1 1 0,0-1 0,0 1 0,1-1 0,-1 0 0,4-2 0,2-2 0,0-1 0,0 0 0,0 0 0,13-14 0,-12 10-273,-1 0 0,0 0 0,-1 0 0,12-24 0,-10 12-6553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377"/>
    </inkml:context>
    <inkml:brush xml:id="br0">
      <inkml:brushProperty name="width" value="0.05" units="cm"/>
      <inkml:brushProperty name="height" value="0.05" units="cm"/>
      <inkml:brushProperty name="color" value="#FFFFFF"/>
    </inkml:brush>
  </inkml:definitions>
  <inkml:trace contextRef="#ctx0" brushRef="#br0">100 1 24575,'-5'-1'0,"-1"1"0,0 0 0,1 1 0,-1 0 0,0-1 0,1 2 0,-1-1 0,1 1 0,-7 2 0,9-2 0,1 0 0,0 0 0,-1 0 0,1 0 0,0 0 0,0 0 0,0 0 0,0 1 0,0-1 0,1 1 0,-1-1 0,1 1 0,0 0 0,0 0 0,0 0 0,0-1 0,0 1 0,0 5 0,-1 2 0,0 0 0,1 0 0,1 0 0,0 0 0,0 0 0,1 0 0,0 0 0,1 0 0,0 0 0,0 0 0,1-1 0,5 12 0,-6-15 0,1 0 0,0 0 0,1-1 0,-1 1 0,1-1 0,0 1 0,1-1 0,-1-1 0,1 1 0,0 0 0,0-1 0,0 0 0,1 0 0,-1-1 0,1 0 0,0 0 0,0 0 0,0 0 0,9 1 0,-13-3-4,0-1 1,0 1-1,0-1 0,0 0 0,0 0 0,0 0 0,0 0 1,0 0-1,0-1 0,-1 1 0,1 0 0,0-1 0,0 1 1,0-1-1,0 0 0,-1 0 0,1 0 0,0 0 0,-1 0 1,3-2-1,-1 0 24,0 0 0,0 0 0,-1 0 0,1-1 0,-1 1 0,0-1 0,0 0 0,0 1 0,2-6 0,0-4-317,0-2 0,0 1 0,-2 0 0,2-21 0,-2 14-6529</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859"/>
    </inkml:context>
    <inkml:brush xml:id="br0">
      <inkml:brushProperty name="width" value="0.05" units="cm"/>
      <inkml:brushProperty name="height" value="0.05" units="cm"/>
      <inkml:brushProperty name="color" value="#FFFFFF"/>
    </inkml:brush>
  </inkml:definitions>
  <inkml:trace contextRef="#ctx0" brushRef="#br0">277 1 24575,'-11'0'0,"1"1"0,-1 1 0,0 0 0,1 0 0,-1 1 0,1 1 0,0-1 0,0 2 0,0-1 0,1 1 0,-1 1 0,1 0 0,-14 12 0,12-9 0,1 1 0,1-1 0,-1 2 0,2-1 0,-1 1 0,2 1 0,-1-1 0,2 1 0,0 1 0,-6 15 0,10-25 0,2-1 0,-1 1 0,0-1 0,0 1 0,1 0 0,0-1 0,-1 1 0,1 0 0,0-1 0,0 1 0,1 0 0,-1-1 0,0 1 0,1 0 0,0-1 0,-1 1 0,1-1 0,0 1 0,1-1 0,-1 1 0,0-1 0,1 0 0,-1 1 0,4 2 0,-3-3 0,0 0 0,1-1 0,-1 0 0,0 1 0,1-1 0,-1 0 0,1 0 0,-1 0 0,1-1 0,0 1 0,-1-1 0,1 1 0,0-1 0,-1 0 0,1 0 0,0 0 0,-1 0 0,1-1 0,0 1 0,-1-1 0,1 1 0,0-1 0,-1 0 0,1 0 0,2-2 0,1 0 0,0-1 0,0 1 0,-1-1 0,1-1 0,-1 1 0,0-1 0,0 0 0,-1 0 0,8-11 0,-9 12 0,0 0 0,-1 0 0,1 0 0,-1 0 0,0-1 0,0 1 0,-1-1 0,1 1 0,-1-1 0,0 0 0,0 1 0,-1-1 0,1 0 0,-1-9 0,0 13 0,-1 0 0,1 0 0,-1-1 0,1 1 0,-1 0 0,1 0 0,-1 0 0,1 0 0,-1 0 0,0 0 0,0 0 0,0 0 0,1 0 0,-1 0 0,0 0 0,0 0 0,0 0 0,-1 1 0,1-1 0,0 0 0,0 1 0,0-1 0,0 1 0,0 0 0,-1-1 0,1 1 0,0 0 0,0-1 0,-1 1 0,1 0 0,0 0 0,-1 0 0,1 0 0,0 1 0,0-1 0,-1 0 0,1 0 0,0 1 0,-2 0 0,-3 0 0,0 1 0,0 0 0,1 0 0,-1 1 0,1 0 0,-1 0 0,-4 3 0,1 2 0,0 0 0,1 0 0,0 0 0,0 1 0,1 0 0,0 1 0,1 0 0,0 0 0,-8 21 0,11-24 0,0 0 0,0 0 0,1 0 0,1 1 0,-1-1 0,1 1 0,0 0 0,1-1 0,0 1 0,0-1 0,1 1 0,0 0 0,0-1 0,0 1 0,1-1 0,3 9 0,-4-14 0,0 0 0,0 0 0,0 0 0,0 0 0,1 0 0,-1 0 0,1 0 0,-1-1 0,1 1 0,-1 0 0,1-1 0,0 1 0,0-1 0,-1 0 0,1 0 0,0 1 0,1-1 0,-1 0 0,0-1 0,4 2 0,-2-1 0,0-1 0,0 0 0,-1 0 0,1 0 0,0 0 0,0-1 0,0 1 0,0-1 0,0 0 0,-1 0 0,6-3 0,2-1 0,0-1 0,0 0 0,-1-1 0,1 0 0,-1 0 0,15-17 0,-19 18-136,-1 1-1,-1-2 1,1 1-1,-1 0 1,0-1-1,0 0 1,-1 0-1,0 0 0,3-8 1,-1-5-6690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9.307"/>
    </inkml:context>
    <inkml:brush xml:id="br0">
      <inkml:brushProperty name="width" value="0.05" units="cm"/>
      <inkml:brushProperty name="height" value="0.05" units="cm"/>
      <inkml:brushProperty name="color" value="#FFFFFF"/>
    </inkml:brush>
  </inkml:definitions>
  <inkml:trace contextRef="#ctx0" brushRef="#br0">20 43 24575,'-1'0'0,"1"0"0,-1 0 0,0 0 0,0 1 0,1-1 0,-1 0 0,0 1 0,1-1 0,-1 1 0,0-1 0,1 1 0,-1-1 0,1 1 0,-1-1 0,1 1 0,-1 0 0,1-1 0,-1 1 0,1 0 0,-1-1 0,1 1 0,0 0 0,-1-1 0,1 1 0,0 0 0,0 0 0,0 1 0,-5 25 0,5-24 0,0 1 0,0-1 0,0 1 0,0 0 0,1-1 0,-1 1 0,1 0 0,0-1 0,0 1 0,0-1 0,0 1 0,1-1 0,-1 0 0,1 1 0,0-1 0,0 0 0,0 0 0,0 0 0,1-1 0,-1 1 0,1 0 0,0-1 0,0 0 0,-1 1 0,6 1 0,-1 0 0,0 0 0,0-1 0,0 0 0,0-1 0,1 0 0,-1 0 0,1 0 0,0-1 0,-1 0 0,1 0 0,8-1 0,-13 0 0,-1-1 0,1 1 0,0-1 0,0 1 0,-1-1 0,1 0 0,-1 0 0,1 0 0,-1 0 0,1-1 0,-1 1 0,1 0 0,-1-1 0,0 0 0,0 0 0,0 0 0,0 0 0,0 0 0,0 0 0,-1 0 0,1 0 0,-1-1 0,1 1 0,-1-1 0,0 1 0,1-4 0,2-4 0,-1-1 0,0 0 0,-1 0 0,1-22 0,-2 33 0,-1-1 0,0 1 0,0 0 0,0-1 0,1 1 0,-1-1 0,0 1 0,0-1 0,0 1 0,0-1 0,0 1 0,0-1 0,0 1 0,0-1 0,0 1 0,0-1 0,0 1 0,0-1 0,0 1 0,-1 0 0,1-1 0,0 1 0,0-1 0,0 1 0,-1-1 0,1 1 0,0 0 0,-1-1 0,1 1 0,-1-1 0,-9 12 0,-3 4 0,12-15 0,1 0 0,0 0 0,0 1 0,-1-1 0,1 0 0,0 0 0,0 0 0,-1 0 0,1 0 0,0 1 0,-1-1 0,1 0 0,0 0 0,0 0 0,-1 0 0,1 0 0,0 0 0,-1 0 0,1 0 0,0 0 0,-1 0 0,1 0 0,0 0 0,0 0 0,-1 0 0,1-1 0,0 1 0,-1 0 0,1 0 0,0 0 0,0 0 0,-1 0 0,1-1 0,0 1 0,0 0 0,-1 0 0,1 0 0,0-1 0,0 1 0,0 0 0,0 0 0,-1-1 0,1 1 0,0 0 0,0-1 0,0 1 0,0 0 0,0-1 0,-12-49-1365,6 18-5461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31.973"/>
    </inkml:context>
    <inkml:brush xml:id="br0">
      <inkml:brushProperty name="width" value="0.05" units="cm"/>
      <inkml:brushProperty name="height" value="0.05" units="cm"/>
      <inkml:brushProperty name="color" value="#FFFFFF"/>
    </inkml:brush>
  </inkml:definitions>
  <inkml:trace contextRef="#ctx0" brushRef="#br0">326 160 24575,'1'7'0,"0"1"0,0-1 0,0 1 0,1 0 0,4 10 0,4 14 0,0 27 0,-5-32 0,0-1 0,10 31 0,-15-57 0,0 1 0,0 0 0,1 0 0,-1-1 0,0 1 0,0 0 0,1-1 0,-1 1 0,0 0 0,1-1 0,-1 1 0,1 0 0,-1-1 0,1 1 0,-1-1 0,1 1 0,-1-1 0,1 1 0,0-1 0,-1 1 0,1-1 0,-1 0 0,1 1 0,0-1 0,0 0 0,-1 1 0,1-1 0,0 0 0,-1 0 0,2 0 0,0 0 0,-1-1 0,0 1 0,1-1 0,-1 0 0,0 1 0,1-1 0,-1 0 0,0 0 0,0 0 0,0 0 0,0 0 0,0 0 0,0 0 0,1-2 0,6-8 0,-1-1 0,9-19 0,-15 27 0,38-77 0,-32 73 0,-3 10 0,0 21 0,-4 38 0,0-59 0,0 11 0,-2 30 0,3-39 0,2-24 0,9-251 0,-4 387 0,-4-78 0,-2-1 0,-2 57 0,0-89 0,-1-1 0,1 0 0,-1 1 0,1-1 0,-1 0 0,0 0 0,-1 0 0,1 0 0,-1 0 0,0 0 0,0 0 0,0 0 0,0-1 0,-1 1 0,0-1 0,1 0 0,-7 6 0,8-8 0,0-1 0,1 0 0,-1 1 0,0-1 0,0 0 0,1 0 0,-1 1 0,0-1 0,0 0 0,1 0 0,-1 0 0,0 0 0,0 0 0,1 0 0,-1 0 0,0 0 0,0-1 0,0 1 0,1 0 0,-1 0 0,0-1 0,1 1 0,-1 0 0,0-1 0,0 1 0,1-1 0,-1 1 0,1-1 0,-1 1 0,1-1 0,-1 1 0,0-1 0,1 1 0,0-1 0,-1 0 0,1 1 0,-1-1 0,1 0 0,0 0 0,-1 1 0,1-2 0,-10-34 0,4 2 0,2 0 0,1 0 0,2-1 0,2 1 0,1 0 0,1 0 0,12-51 0,-15 84 0,0 0 0,1-1 0,-1 1 0,0 0 0,0 0 0,1 0 0,-1-1 0,1 1 0,-1 0 0,1 0 0,-1 0 0,1 0 0,0 0 0,0 0 0,-1 0 0,1 0 0,0 0 0,0 0 0,0 1 0,1-2 0,-1 3 0,0 0 0,0 0 0,0 0 0,0 0 0,-1 0 0,1 0 0,0 0 0,-1 1 0,1-1 0,-1 0 0,1 0 0,-1 1 0,0-1 0,1 0 0,-1 0 0,0 1 0,0-1 0,0 0 0,0 3 0,2 29 0,-1 0 0,-1 1 0,-2-1 0,-10 57 0,-3-19 0,-27 76 0,38-133 0,-1 0 0,0 0 0,-1-1 0,-11 18 0,17-30 0,-1-1 0,1 1 0,0 0 0,-1-1 0,1 1 0,-1 0 0,1-1 0,-1 1 0,1 0 0,-1-1 0,1 1 0,-1-1 0,1 1 0,-1-1 0,0 1 0,1-1 0,-1 1 0,0-1 0,1 0 0,-1 1 0,0-1 0,0 0 0,1 0 0,-1 0 0,0 1 0,0-1 0,0 0 0,1 0 0,-1 0 0,-1 0 0,1-1 0,0 0 0,0 0 0,0 0 0,0 0 0,0-1 0,1 1 0,-1 0 0,0 0 0,0 0 0,1-1 0,-1 1 0,1 0 0,0-1 0,-1 1 0,1-2 0,-8-63 0,8 62 0,0-88 0,5-1 0,21-122 0,-14 131 0,-6 59 0,-1 4 0,-12 34 0,-5 11 0,-1-1 0,0 0 0,-2 0 0,-33 37 0,17-25 0,-72 59 0,87-80 0,-1-1 0,0-1 0,-1-1 0,-24 12 0,41-23 0,-1 1 0,1 0 0,-1 0 0,0-1 0,1 1 0,-1-1 0,0 1 0,0-1 0,1 0 0,-1 0 0,0 0 0,0 0 0,0 0 0,1 0 0,-1 0 0,0 0 0,0-1 0,1 1 0,-4-2 0,4 1 0,0 0 0,0 0 0,0 0 0,0 0 0,0 0 0,1 0 0,-1 0 0,0 0 0,0 0 0,1-1 0,-1 1 0,1 0 0,-1 0 0,1-1 0,0 1 0,0 0 0,-1-1 0,1 1 0,0-3 0,1-5 0,-1-1 0,2 1 0,-1-1 0,1 1 0,0 0 0,5-10 0,2-4 0,1-1 0,0 2 0,2 0 0,23-33 0,-34 53 0,0 1 0,0 0 0,0-1 0,0 1 0,1 0 0,-1 0 0,0 0 0,0 0 0,1 0 0,-1 0 0,1 0 0,1-1 0,-2 2 0,-1 0 0,0 0 0,1 0 0,-1 0 0,1 0 0,-1 0 0,0 0 0,1 0 0,-1 0 0,1 0 0,-1 0 0,0 1 0,1-1 0,-1 0 0,1 0 0,-1 0 0,0 1 0,1-1 0,-1 0 0,0 0 0,0 1 0,1-1 0,-1 0 0,0 0 0,1 1 0,-1-1 0,0 0 0,0 1 0,0-1 0,1 0 0,-1 1 0,1 4 0,1 0 0,-1-1 0,0 1 0,0 0 0,-1 0 0,0-1 0,0 7 0,0 5 0,-1 0 0,-1 1 0,-1-1 0,0 0 0,-1-1 0,0 1 0,-1-1 0,-10 19 0,-4-8 0,19-26 0,0 0 0,0 1 0,0-1 0,-1 0 0,1 0 0,0 0 0,-1 0 0,1 0 0,0 0 0,0 0 0,-1 0 0,1 0 0,0 1 0,-1-1 0,1 0 0,0-1 0,0 1 0,-1 0 0,1 0 0,0 0 0,-1 0 0,1 0 0,0 0 0,0 0 0,-1 0 0,1 0 0,0-1 0,0 1 0,-1 0 0,1 0 0,0 0 0,0 0 0,0-1 0,-1 1 0,1 0 0,0 0 0,0-1 0,0 1 0,0 0 0,-1 0 0,1-1 0,0 1 0,0 0 0,0 0 0,0-1 0,0 1 0,0 0 0,0-1 0,0 1 0,0 0 0,0 0 0,0-1 0,0 1 0,0 0 0,0-1 0,0 1 0,0 0 0,0 0 0,0-1 0,0 1 0,1-1 0,0-22 0,8-13 0,1 0 0,2 1 0,2 1 0,24-47 0,-26 61 0,-12 20 0,0 0 0,0 0 0,0 0 0,0 0 0,0 1 0,0-1 0,0 0 0,0 0 0,0 0 0,0 0 0,0 0 0,0 0 0,0 0 0,0 0 0,0 0 0,0 0 0,0 0 0,0 1 0,0-1 0,0 0 0,1 0 0,-1 0 0,0 0 0,0 0 0,0 0 0,0 0 0,0 0 0,0 0 0,0 0 0,0 0 0,0 0 0,0 0 0,0 0 0,0 0 0,0 0 0,1 0 0,-1 0 0,0 0 0,0 0 0,0 0 0,0 0 0,0 0 0,0 0 0,0 0 0,0 0 0,0 0 0,0 0 0,1 0 0,-1 0 0,0 0 0,0 0 0,0 0 0,0 0 0,0 0 0,0 0 0,0 0 0,0 0 0,0 0 0,-11 37 0,3-19 0,-1 0 0,0 0 0,-2-1 0,0 0 0,-19 22 0,30-38 0,0-1 0,0 1 0,-1-1 0,1 1 0,-1-1 0,1 0 0,0 1 0,-1-1 0,1 1 0,-1-1 0,1 0 0,-1 0 0,1 1 0,-1-1 0,1 0 0,-1 0 0,1 0 0,-1 1 0,1-1 0,-1 0 0,0 0 0,1 0 0,-1 0 0,1 0 0,-1 0 0,1 0 0,-1 0 0,0 0 0,1 0 0,-1-1 0,1 1 0,-1 0 0,0-1 0,0 0 0,0 0 0,1 0 0,-1 0 0,1 0 0,-1 0 0,1 0 0,-1 0 0,1 0 0,-1 0 0,1 0 0,0 0 0,0 0 0,0-1 0,-1-1 0,2-7 0,-1 0 0,1 0 0,1 0 0,0 0 0,0 0 0,1 1 0,1-1 0,-1 1 0,9-15 0,-3 6 0,1 1 0,1 0 0,26-30 0,-35 44 0,1 0 0,0 0 0,1 0 0,-1 0 0,0 1 0,1 0 0,5-4 0,-8 6 0,0 0 0,-1-1 0,1 1 0,0 0 0,0 0 0,0 0 0,-1 0 0,1 0 0,0 0 0,0 0 0,-1 0 0,1 0 0,0 0 0,0 0 0,0 0 0,-1 0 0,1 1 0,0-1 0,-1 0 0,1 1 0,0-1 0,0 0 0,-1 1 0,1-1 0,-1 1 0,1-1 0,0 1 0,-1-1 0,1 1 0,-1 0 0,1-1 0,-1 1 0,0 0 0,1-1 0,-1 1 0,1 0 0,-1-1 0,0 1 0,0 0 0,0 0 0,1-1 0,-1 1 0,0 0 0,0 0 0,0-1 0,0 2 0,2 47 0,-2-47 0,0 1 0,0-1 0,0 0 0,0 0 0,0 1 0,-1-1 0,1 0 0,-1 0 0,0 0 0,0 1 0,0-1 0,0 0 0,0 0 0,0 0 0,0-1 0,-1 1 0,1 0 0,-4 3 0,5-5 0,-1 0 0,0 0 0,0 0 0,0 0 0,0-1 0,1 1 0,-1 0 0,0 0 0,0-1 0,1 1 0,-1 0 0,0-1 0,0 1 0,1 0 0,-1-1 0,0 1 0,1-1 0,-1 0 0,1 1 0,-1-1 0,1 1 0,-1-1 0,1 0 0,-1 1 0,1-1 0,-1 0 0,1 0 0,0 1 0,-1-1 0,1 0 0,0-1 0,-12-27 0,12 27 0,-27-80 0,21 74 0,2 15 0,1 21 0,3-28 0,-1 24 0,-3 123 0,5-126 0,0 1 0,2 0 0,0-1 0,11 35 0,-14-54 0,0-1 0,1 1 0,-1 0 0,1-1 0,0 1 0,-1-1 0,1 1 0,0-1 0,0 1 0,0-1 0,0 0 0,0 1 0,0-1 0,1 0 0,-1 0 0,0 0 0,1 0 0,-1 0 0,1 0 0,-1 0 0,3 1 0,-3-2 0,1 0 0,0 0 0,-1 0 0,1 0 0,0 0 0,-1-1 0,1 1 0,-1-1 0,1 1 0,0-1 0,-1 1 0,1-1 0,-1 0 0,1 1 0,-1-1 0,0 0 0,3-2 0,5-5 0,0-1 0,-1 0 0,0-1 0,10-14 0,-15 21 0,16-31 0,-15 27 0,0 0 0,0 0 0,0 1 0,1-1 0,6-6 0,-10 13 0,-1-1 0,0 1 0,0 0 0,0 0 0,0 0 0,1 0 0,-1 0 0,0 0 0,0 0 0,0 0 0,1 0 0,-1 0 0,0 0 0,0 0 0,0 0 0,0 0 0,1 0 0,-1 0 0,0 0 0,0 0 0,0 0 0,0 1 0,1-1 0,-1 0 0,0 0 0,0 0 0,0 0 0,0 0 0,0 0 0,1 0 0,-1 1 0,0-1 0,0 0 0,0 0 0,0 0 0,0 0 0,0 0 0,0 1 0,0-1 0,1 0 0,-1 0 0,0 0 0,0 0 0,0 1 0,0-1 0,0 0 0,0 0 0,0 0 0,0 1 0,0-1 0,0 0 0,0 0 0,0 0 0,0 0 0,-1 1 0,1-1 0,0 0 0,0 0 0,0 0 0,1 14 0,-1 1 0,0-1 0,-1 0 0,-1 0 0,0-1 0,-1 1 0,-6 18 0,8-31 0,1 0 0,0 1 0,-1-1 0,1 0 0,-1 0 0,1 0 0,-1 0 0,0 0 0,1 0 0,-1 0 0,0 0 0,0 0 0,0 0 0,-1 1 0,-10-1 0,-5-2 0,16 2 0,0 0 0,0 0 0,0 0 0,-1-1 0,1 1 0,0 0 0,0 0 0,1 0 0,-1 1 0,0-1 0,0 0 0,0 0 0,1 0 0,-1 1 0,0-1 0,1 0 0,0 0 0,-1 1 0,1-1 0,0 1 0,-1-1 0,1 0 0,0 1 0,0-1 0,0 1 0,0-1 0,1 2 0,-1 3 0,0 1 0,1-1 0,0 0 0,0 0 0,3 7 0,7 13-1365,2-2-5461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32.3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44.035"/>
    </inkml:context>
    <inkml:brush xml:id="br0">
      <inkml:brushProperty name="width" value="0.05" units="cm"/>
      <inkml:brushProperty name="height" value="0.05" units="cm"/>
      <inkml:brushProperty name="color" value="#FFFFFF"/>
    </inkml:brush>
  </inkml:definitions>
  <inkml:trace contextRef="#ctx0" brushRef="#br0">1 246 24575,'1'3'0,"1"0"0,0-1 0,0 1 0,0-1 0,0 0 0,1 1 0,-1-1 0,0 0 0,1 0 0,0-1 0,-1 1 0,1 0 0,0-1 0,0 0 0,5 2 0,53 11 0,-19-6 0,1 9 0,-26-10 0,1 0 0,24 5 0,-38-11 0,1 0 0,-1 0 0,1-1 0,-1 0 0,1 1 0,-1-2 0,1 1 0,-1 0 0,1-1 0,-1 0 0,0 0 0,1 0 0,-1-1 0,8-3 0,-10 3 0,1-1 0,0 1 0,-1-1 0,0 1 0,1-1 0,-1 0 0,0 0 0,0 0 0,-1 0 0,1 0 0,-1 0 0,1-1 0,-1 1 0,1-6 0,1 2 0,60 32 0,-45-21 0,0-1 0,36 3 0,-50-5 0,1-1 0,-1 0 0,1 0 0,-1-1 0,1 1 0,-1-1 0,1 0 0,-1 0 0,0 0 0,1-1 0,-1 0 0,0 1 0,0-1 0,0-1 0,0 1 0,-1-1 0,7-4 0,-9 5 0,1 0 0,-1-1 0,0 1 0,1 0 0,-1-1 0,0 1 0,0 0 0,-1-1 0,1 1 0,0-1 0,-1 1 0,0-1 0,0 0 0,1 1 0,-1-1 0,-1 1 0,1-1 0,0 0 0,-1 1 0,1-1 0,-1 1 0,0-1 0,0 1 0,0-1 0,0 1 0,0 0 0,0 0 0,-1-1 0,1 1 0,-3-3 0,-1-2 0,-1 1 0,0-1 0,0 1 0,0 0 0,-1 1 0,0-1 0,-12-7 0,5 6 0,-1 1 0,1 0 0,-1 1 0,0 1 0,0 0 0,-1 1 0,1 0 0,-1 2 0,1-1 0,-1 2 0,0 0 0,1 1 0,-1 1 0,-16 3 0,19-2 0,0 0 0,1 1 0,-1 1 0,1 0 0,0 0 0,0 1 0,0 1 0,1 0 0,0 0 0,1 1 0,-1 1 0,2-1 0,-1 2 0,1-1 0,1 1 0,-15 22 0,20-27 0,0 1 0,0 0 0,0 0 0,1 0 0,0 0 0,0 0 0,1 1 0,-1-1 0,1 1 0,1-1 0,-1 1 0,2 11 0,-1-15 0,1 1 0,-1-1 0,1 0 0,0 0 0,1 0 0,-1 1 0,0-1 0,1 0 0,0 0 0,-1-1 0,1 1 0,0 0 0,1-1 0,-1 1 0,0-1 0,1 0 0,-1 1 0,1-1 0,0 0 0,0-1 0,0 1 0,0 0 0,0-1 0,0 0 0,0 0 0,4 1 0,-2 0 0,1 0 0,0-1 0,1 0 0,-1 0 0,0 0 0,0-1 0,0 0 0,0 0 0,1 0 0,-1-1 0,0 0 0,0-1 0,0 1 0,0-1 0,0 0 0,-1 0 0,1-1 0,6-3 0,-7 2 0,1-1 0,-1 1 0,0-1 0,0 0 0,0-1 0,0 1 0,-1-1 0,0 1 0,-1-1 0,1-1 0,-1 1 0,0 0 0,0-1 0,-1 0 0,3-12 0,2-29 0,-6 45 0,-1 1 0,0-1 0,0 1 0,0-1 0,0 1 0,0-1 0,-1 1 0,1-1 0,-1 1 0,0-1 0,0 1 0,0 0 0,0-1 0,0 1 0,0 0 0,-2-3 0,3 5 0,-1 0 0,1 0 0,0 0 0,-1 0 0,1 0 0,-1 0 0,1 0 0,0 0 0,-1 0 0,1 0 0,0 0 0,-1 1 0,1-1 0,0 0 0,-1 0 0,1 0 0,0 0 0,0 0 0,-1 1 0,1-1 0,0 0 0,-1 0 0,1 1 0,0-1 0,0 0 0,0 0 0,-1 1 0,1-1 0,0 0 0,0 1 0,0-1 0,0 0 0,-1 1 0,1-1 0,0 0 0,0 1 0,0-1 0,0 0 0,0 1 0,0-1 0,0 1 0,-6 18 0,0 3 0,1 1 0,1 0 0,1 0 0,1 1 0,1-1 0,3 35 0,-1-50 0,0 0 0,1-1 0,0 1 0,0 0 0,0-1 0,1 1 0,1-1 0,-1 0 0,1 0 0,5 6 0,-5-8 0,-1-1 0,1 0 0,0-1 0,0 1 0,0-1 0,1 0 0,-1 0 0,1 0 0,0-1 0,0 1 0,0-1 0,0 0 0,0-1 0,0 1 0,1-1 0,5 1 0,-7-1 0,0-1 0,0 0 0,0 1 0,0-1 0,0-1 0,0 1 0,0 0 0,0-1 0,-1 0 0,1 0 0,0 0 0,0 0 0,-1-1 0,1 0 0,-1 1 0,1-1 0,-1 0 0,4-3 0,-3 1 0,0-1 0,0 1 0,-1-1 0,1 1 0,-1-1 0,0 0 0,-1 0 0,1 0 0,-1-1 0,0 1 0,2-6 0,1-12 0,-1 0 0,-1 1 0,-1-1 0,-2-45 0,0 58 0,-1 0 0,0 0 0,-1 0 0,0 1 0,-1-1 0,0 0 0,0 1 0,-1 0 0,0 0 0,-10-15 0,11 20 0,1 1 0,-1-1 0,0 1 0,0-1 0,0 1 0,0 0 0,-1 0 0,1 1 0,-1-1 0,1 1 0,-1 0 0,0-1 0,0 2 0,0-1 0,-1 0 0,1 1 0,0 0 0,0 0 0,-1 0 0,1 1 0,-1-1 0,1 1 0,0 0 0,-1 0 0,1 1 0,-7 0 0,6 1 0,1-1 0,-1 1 0,0 0 0,1 0 0,0 1 0,-1-1 0,1 1 0,0 0 0,0 0 0,0 0 0,1 0 0,-1 1 0,1 0 0,-5 5 0,-3 8 0,1 0 0,-12 23 0,11-19 0,-6 11 0,-2 1 0,-15 40 0,30-64 0,1-1 0,0 1 0,1 0 0,0-1 0,0 1 0,1 0 0,0 0 0,1 0 0,0 0 0,1 13 0,0-18 0,0 0 0,1 0 0,-1-1 0,1 1 0,0-1 0,0 1 0,0-1 0,0 0 0,1 0 0,-1 0 0,1 0 0,0 0 0,-1-1 0,1 1 0,1-1 0,-1 1 0,0-1 0,1 0 0,-1-1 0,1 1 0,-1 0 0,1-1 0,0 0 0,-1 0 0,1 0 0,8 0 0,5 2 0,0-2 0,0 0 0,-1-1 0,35-5 0,-44 5 0,0-1 0,0-1 0,0 1 0,-1-1 0,1-1 0,-1 1 0,1-1 0,-1 0 0,0-1 0,0 1 0,0-1 0,0 0 0,-1-1 0,0 1 0,0-1 0,6-7 0,-5 3 0,-1 1 0,0-1 0,0 0 0,-1 0 0,0-1 0,-1 1 0,0-1 0,0 0 0,-1 1 0,2-19 0,-1-3 0,-1-37 0,-2 59 0,0 1 0,-1 0 0,0-1 0,0 1 0,-1 0 0,0 0 0,-1 0 0,0 0 0,-6-12 0,7 17 0,-1 0 0,0 0 0,0 0 0,0 0 0,0 0 0,0 1 0,0-1 0,-1 1 0,1 0 0,-1 0 0,0 0 0,0 0 0,1 1 0,-1 0 0,0-1 0,0 1 0,-1 1 0,1-1 0,0 1 0,0-1 0,0 1 0,0 0 0,0 1 0,-6 0 0,-3 1 0,-1 0 0,1 1 0,0 1 0,1 0 0,-1 1 0,-12 6 0,11-4 0,1 1 0,1 1 0,-1 0 0,1 0 0,1 2 0,0-1 0,0 1 0,1 1 0,1 0 0,-11 16 0,17-23 0,0 1 0,0 0 0,1 0 0,-1 0 0,1 0 0,0 0 0,1 1 0,0-1 0,0 0 0,0 1 0,0 9 0,2-11 0,0 0 0,0-1 0,0 1 0,0 0 0,1-1 0,-1 1 0,1-1 0,0 0 0,1 1 0,-1-1 0,1 0 0,0 0 0,0-1 0,0 1 0,0-1 0,1 1 0,4 3 0,-1-2 0,1 0 0,0 0 0,0-1 0,0 0 0,1 0 0,-1-1 0,1 0 0,0-1 0,0 0 0,17 2 0,-8-2 0,0-1 0,0-1 0,0-1 0,27-4 0,-41 4 0,0 0 0,-1 0 0,1 0 0,-1 0 0,1 0 0,-1-1 0,0 1 0,1-1 0,-1 0 0,0 0 0,0 0 0,0-1 0,-1 1 0,1-1 0,0 0 0,2-3 0,-2 1 0,0 0 0,0 0 0,-1 0 0,0-1 0,0 1 0,0 0 0,0-1 0,-1 1 0,1-11 0,-1 1 0,-1 0 0,0 0 0,-2 0 0,1 0 0,-2 0 0,0 0 0,-6-17 0,3 14 0,0 0 0,-2 1 0,0 0 0,-20-30 0,25 41 0,-1 1 0,0 1 0,0-1 0,0 0 0,0 1 0,-1 0 0,0 0 0,0 0 0,0 1 0,0 0 0,-1 0 0,1 0 0,-1 0 0,0 1 0,1 0 0,-1 0 0,0 1 0,-11-2 0,14 3 0,-1 0 0,0 0 0,0 0 0,0 1 0,1-1 0,-1 1 0,0 0 0,1 1 0,-1-1 0,0 0 0,1 1 0,0 0 0,-1 0 0,-5 4 0,3-1 0,1 0 0,-1 1 0,1 0 0,0 0 0,0 0 0,-7 13 0,4-5 0,1 1 0,1-1 0,1 1 0,0 0 0,0 1 0,-3 26 0,7-34 0,1 0 0,-1 1 0,1-1 0,1 1 0,0-1 0,0 0 0,0 0 0,1 1 0,0-1 0,1 0 0,6 13 0,-6-15 0,1-1 0,-1 0 0,1 0 0,0 0 0,0 0 0,0-1 0,1 0 0,0 0 0,0 0 0,0 0 0,0-1 0,0 0 0,1 0 0,0 0 0,-1-1 0,10 3 0,2-1 0,-1 0 0,1-1 0,0 0 0,0-2 0,0 0 0,0-1 0,0 0 0,0-2 0,0 0 0,0-1 0,0 0 0,-1-2 0,1 0 0,19-9 0,-27 10 0,1-1 0,-1 0 0,1-1 0,-2 0 0,1 0 0,-1-1 0,0 0 0,0-1 0,-1 1 0,0-1 0,0-1 0,-1 0 0,0 0 0,0 0 0,-1 0 0,-1-1 0,0 0 0,0 0 0,0 0 0,-1 0 0,-1-1 0,0 1 0,1-19 0,-2 22 0,-1-1 0,0 1 0,0-1 0,-1 1 0,0-1 0,-1 1 0,1-1 0,-1 1 0,-1 0 0,1 0 0,-1 0 0,0 0 0,-1 0 0,0 1 0,0-1 0,0 1 0,-1 0 0,0 0 0,0 1 0,0-1 0,-1 1 0,0 0 0,0 1 0,0 0 0,0 0 0,-1 0 0,0 0 0,0 1 0,0 0 0,0 1 0,0 0 0,0 0 0,-12-2 0,5 2 0,-1 1 0,1 0 0,-1 0 0,1 2 0,-1 0 0,-19 4 0,30-5 0,0 2 0,-1-1 0,1 0 0,0 1 0,0 0 0,1-1 0,-1 2 0,0-1 0,1 0 0,-1 1 0,1 0 0,0-1 0,0 1 0,0 1 0,0-1 0,0 0 0,1 1 0,-1-1 0,1 1 0,0 0 0,0 0 0,1 0 0,-1 0 0,1 0 0,0 0 0,-1 5 0,-3 20 0,2 0 0,2 1 0,0-1 0,2 0 0,1 1 0,9 41 0,-10-65 0,1 0 0,0 0 0,0 0 0,0-1 0,1 1 0,-1-1 0,7 9 0,-8-13 0,-1 0 0,1 0 0,0 0 0,0 0 0,0 0 0,0 0 0,0 0 0,0 0 0,0 0 0,0 0 0,1-1 0,-1 1 0,0-1 0,0 1 0,1-1 0,-1 1 0,0-1 0,1 1 0,-1-1 0,0 0 0,1 0 0,-1 0 0,0 0 0,1 0 0,-1 0 0,0 0 0,1 0 0,-1-1 0,0 1 0,1 0 0,-1-1 0,0 1 0,1-1 0,-1 0 0,0 1 0,0-1 0,0 0 0,2-1 0,1-2 0,0 0 0,0 0 0,0-1 0,-1 1 0,0-1 0,0 0 0,0 0 0,0 0 0,-1 0 0,0 0 0,0-1 0,0 1 0,-1-1 0,0 1 0,1-9 0,0-2 0,0-1 0,-2 1 0,0-1 0,-2-18 0,1 27 0,-1 0 0,1 0 0,-1 0 0,-1 0 0,1 0 0,-2 0 0,1 1 0,-1-1 0,0 1 0,0 0 0,-1 0 0,0 1 0,0-1 0,-9-8 0,6 9 0,0 0 0,0 0 0,0 1 0,-1 0 0,0 0 0,0 1 0,0 0 0,0 1 0,-1 0 0,1 0 0,-18-1 0,12 1 0,1 1 0,0 1 0,-1 1 0,1 0 0,-1 1 0,1 0 0,-17 4 0,27-3 0,-1-1 0,1 0 0,0 1 0,-1 0 0,1 0 0,0 0 0,0 1 0,0 0 0,0-1 0,1 1 0,-1 0 0,1 1 0,-1-1 0,1 1 0,0-1 0,1 1 0,-1 0 0,1 0 0,-1 0 0,1 1 0,0-1 0,1 0 0,-1 1 0,1-1 0,-2 8 0,2-3 0,0 0 0,1 0 0,-1 0 0,2 1 0,-1-1 0,1 0 0,1 0 0,-1 0 0,2-1 0,-1 1 0,1 0 0,0-1 0,1 1 0,8 13 0,-9-17 0,0-1 0,1 1 0,-1-1 0,1 0 0,-1 0 0,1 0 0,1-1 0,-1 1 0,0-1 0,1 0 0,-1 0 0,1-1 0,0 1 0,0-1 0,0 0 0,0 0 0,1-1 0,-1 1 0,0-1 0,1-1 0,-1 1 0,1-1 0,-1 0 0,0 0 0,11-1 0,-11 0 0,0-1 0,0 1 0,0-1 0,-1 1 0,1-1 0,0-1 0,-1 1 0,1-1 0,-1 1 0,0-1 0,0-1 0,0 1 0,6-6 0,-4 2 0,-1-1 0,0 1 0,0-1 0,0 0 0,-1-1 0,7-16 0,-3-2 0,-1 0 0,-1-1 0,3-53 0,-7 67 0,-1-1 0,-1 0 0,-1 0 0,0 1 0,-3-17 0,3 28 0,0-1 0,1 1 0,-1 0 0,0 0 0,-1 0 0,1 0 0,0 0 0,-1 0 0,0 0 0,0 0 0,0 0 0,0 1 0,0-1 0,0 1 0,-1 0 0,1 0 0,-1-1 0,1 1 0,-1 1 0,0-1 0,0 0 0,0 1 0,0 0 0,0-1 0,0 1 0,-1 0 0,1 1 0,-5-2 0,3 2 0,0-1 0,0 1 0,0 0 0,0 0 0,0 1 0,0-1 0,0 1 0,0 0 0,0 0 0,1 1 0,-1 0 0,0 0 0,1 0 0,-1 0 0,1 1 0,0-1 0,0 1 0,0 0 0,0 0 0,0 1 0,0-1 0,1 1 0,0 0 0,0 0 0,0 0 0,0 0 0,1 0 0,-1 1 0,1-1 0,0 1 0,1 0 0,-1 0 0,1-1 0,0 1 0,0 0 0,0 0 0,0 6 0,0 6 0,0 0 0,1 1 0,1-1 0,0 0 0,6 27 0,-6-38 0,1-1 0,-1 1 0,1-1 0,0 1 0,0-1 0,1 0 0,-1 0 0,1 0 0,0 0 0,1-1 0,-1 1 0,1-1 0,0 0 0,0 0 0,0 0 0,0 0 0,1-1 0,-1 0 0,1 0 0,10 5 0,-13-7 0,0 0 0,1 0 0,-1 0 0,0-1 0,1 1 0,-1-1 0,1 1 0,-1-1 0,1 0 0,-1 0 0,1 0 0,-1 0 0,1 0 0,-1-1 0,1 1 0,-1-1 0,1 1 0,-1-1 0,0 0 0,1 0 0,-1 0 0,0 0 0,0-1 0,1 1 0,-1-1 0,-1 1 0,1-1 0,0 0 0,0 1 0,0-1 0,-1 0 0,1 0 0,-1 0 0,0-1 0,1 1 0,-1 0 0,0 0 0,0-1 0,-1 1 0,2-3 0,2-9 0,-1 0 0,-1 0 0,0 0 0,0 0 0,-1-17 0,-1 18 0,-3 55 0,2 0 0,4 46 0,-2-76 0,1-1 0,0 1 0,0-1 0,1 0 0,0 1 0,1-1 0,1-1 0,-1 1 0,2-1 0,-1 1 0,2-1 0,12 15 0,-18-23 0,1 0 0,0 0 0,-1 0 0,1-1 0,0 1 0,0 0 0,0-1 0,0 0 0,0 1 0,0-1 0,1 0 0,-1 0 0,0 0 0,1-1 0,-1 1 0,1 0 0,-1-1 0,0 0 0,1 0 0,-1 1 0,4-2 0,-4 1 0,1-1 0,-1 0 0,0-1 0,1 1 0,-1 0 0,0-1 0,0 1 0,0-1 0,0 1 0,0-1 0,-1 0 0,1 0 0,0 0 0,-1 0 0,1 0 0,-1 0 0,0-1 0,0 1 0,0 0 0,1-5 0,5-13 0,-1 0 0,-2 0 0,0-1 0,-1 0 0,-1 0 0,-1 0 0,0 0 0,-2 0 0,-4-25 0,-2 25 0,7 21 0,0 0 0,-1 0 0,1 0 0,0 0 0,-1 0 0,1 0 0,0 0 0,0 0 0,-1 0 0,1 0 0,0 0 0,0 0 0,-1 0 0,1 0 0,0 1 0,0-1 0,0 0 0,-1 0 0,1 0 0,0 0 0,0 1 0,0-1 0,-1 0 0,1 0 0,0 1 0,0-1 0,0 0 0,0 0 0,0 1 0,0-1 0,0 0 0,-1 0 0,1 1 0,0-1 0,0 0 0,0 0 0,0 1 0,0-1 0,-7 43 0,7-25 0,0 0 0,6 32 0,-4-42 0,0 0 0,0 0 0,0-1 0,1 1 0,0 0 0,0-1 0,1 0 0,8 12 0,-12-19 0,0 1 0,1-1 0,-1 1 0,0-1 0,0 1 0,1-1 0,-1 0 0,0 1 0,1-1 0,-1 1 0,0-1 0,1 0 0,-1 1 0,1-1 0,-1 0 0,0 0 0,1 1 0,-1-1 0,1 0 0,-1 0 0,1 0 0,-1 0 0,1 0 0,-1 1 0,1-1 0,-1 0 0,1 0 0,-1 0 0,1 0 0,-1 0 0,1 0 0,-1-1 0,1 1 0,-1 0 0,1 0 0,-1 0 0,1-1 0,0 0 0,0 0 0,0-1 0,0 1 0,0 0 0,0-1 0,0 1 0,-1-1 0,1 0 0,0 1 0,-1-1 0,1-2 0,5-50 0,-5 52 0,1-40 0,-3-52 0,1 94 0,0 0 0,-1 0 0,1 0 0,0 0 0,0 0 0,0 0 0,0 0 0,0 0 0,-1 0 0,1 0 0,0 0 0,0 0 0,0 0 0,0 0 0,0 0 0,-1 0 0,1 0 0,0 0 0,0 0 0,0 0 0,0 0 0,0 0 0,-1 0 0,1 0 0,0 0 0,0 0 0,0 0 0,0 0 0,0 0 0,0 0 0,-1 0 0,1 0 0,0 0 0,0-1 0,0 1 0,0 0 0,0 0 0,0 0 0,0 0 0,0 0 0,-6 18 0,-3 65 0,1 93 0,9-574 0,1 375 0,-1 16 0,1 8 0,11 63 0,-2 0 0,4 90 0,-11-102 0,-3-32 0,0-19 0,-1-3 0,-4-32 0,-2-11 0,-2 1 0,-2 1 0,-29-77 0,39 119 0,0-1 0,-1 1 0,1 0 0,0 0 0,-1-1 0,0 1 0,1 0 0,-1 0 0,0 0 0,1 0 0,-1 0 0,0 0 0,0 0 0,0 0 0,0 0 0,0 0 0,0 1 0,0-1 0,0 0 0,-2 0 0,2 1 0,0 0 0,1 1 0,-1-1 0,0 1 0,1-1 0,-1 1 0,0-1 0,1 1 0,-1 0 0,1-1 0,-1 1 0,1 0 0,-1-1 0,1 1 0,0 0 0,-1-1 0,1 1 0,0 0 0,0 0 0,-1 0 0,1-1 0,0 3 0,-8 56 0,8 159 0,-4-194 0,0-17 0,-1-16 0,0-26 0,2 0 0,1-52 0,2 79 0,1 36 0,0-17 0,0-1 0,-1 0 0,0 1 0,-1-1 0,0 0 0,-5 21 0,5-30 0,0 0 0,1 1 0,-1-1 0,0 0 0,0 0 0,0 0 0,0 1 0,-1-1 0,1 0 0,0 0 0,0-1 0,0 1 0,-1 0 0,1 0 0,-1-1 0,1 1 0,0-1 0,-1 1 0,1-1 0,-1 1 0,-1-1 0,1 1 0,0-1 0,-1 1 0,1 0 0,0-1 0,0 1 0,0 0 0,0 0 0,0 1 0,0-1 0,1 0 0,-1 1 0,-2 1 0,-16 25 0,17-22 0,-1-1 0,0 1 0,0-1 0,-1 0 0,1 0 0,-1 0 0,-6 4 0,11-9 0,0 0 0,-1 1 0,1-1 0,0 0 0,0 0 0,-1 1 0,1-1 0,0 0 0,0 0 0,-1 1 0,1-1 0,0 0 0,-1 0 0,1 0 0,0 0 0,-1 0 0,1 0 0,-1 1 0,1-1 0,0 0 0,-1 0 0,1 0 0,0 0 0,-1 0 0,1 0 0,0 0 0,-1 0 0,1-1 0,0 1 0,-1 0 0,1 0 0,-1 0 0,1 0 0,0 0 0,0-1 0,-1 1 0,1 0 0,0 0 0,-1 0 0,1-1 0,0 1 0,0 0 0,-1 0 0,1-1 0,0 1 0,0 0 0,0-1 0,-1 1 0,1 0 0,0-1 0,0 1 0,0 0 0,0-1 0,0 1 0,0 0 0,0-1 0,0 1 0,0-1 0,0 1 0,0-1 0,4-24 0,5 6 0,0-1 0,2 2 0,0-1 0,2 1 0,20-24 0,-12 24 0,-9 13 0,-12 5 0,0 0 0,1 0 0,-1 0 0,0 0 0,0 0 0,0 0 0,1 0 0,-1 0 0,0 1 0,0-1 0,1 0 0,-1 0 0,0 0 0,0 0 0,0 0 0,0 0 0,1 0 0,-1 1 0,0-1 0,0 0 0,0 0 0,0 0 0,1 0 0,-1 1 0,0-1 0,0 0 0,0 0 0,0 0 0,0 1 0,0-1 0,0 0 0,0 0 0,0 1 0,0-1 0,0 0 0,0 0 0,0 0 0,0 1 0,0-1 0,0 0 0,0 1 0,0 0 0,-1 1 0,1-1 0,-1 1 0,1 0 0,-1-1 0,0 1 0,1-1 0,-1 0 0,0 1 0,0-1 0,0 0 0,0 1 0,-1-1 0,1 0 0,0 0 0,0 0 0,-1 0 0,1 0 0,-1 0 0,1 0 0,-1-1 0,1 1 0,-1 0 0,1-1 0,-1 1 0,-2-1 0,3 1 0,0-1 0,0 0 0,0 1 0,0-1 0,0 0 0,1 0 0,-1 0 0,0 0 0,0 0 0,0 0 0,0 0 0,0 0 0,0 0 0,0-1 0,0 1 0,1 0 0,-1-1 0,0 1 0,0 0 0,0-1 0,0 1 0,1-1 0,-1 1 0,0-1 0,1 0 0,-1 1 0,0-1 0,1 1 0,-1-1 0,1 0 0,-1 0 0,1 0 0,-1 1 0,1-1 0,-1 0 0,1 0 0,0 0 0,-1 0 0,1 1 0,0-1 0,0 0 0,0 0 0,0 0 0,0 0 0,0 0 0,0 0 0,0 0 0,0 0 0,0 0 0,1-1 0,-1 0 0,0 1 0,1-1 0,-1 1 0,1-1 0,-1 1 0,1-1 0,-1 1 0,1-1 0,0 1 0,0-1 0,0 1 0,0 0 0,0 0 0,0-1 0,0 1 0,0 0 0,2-1 0,-3 2 0,0 0 0,1-1 0,-1 1 0,0 0 0,1 0 0,-1 0 0,1 0 0,-1 0 0,0 0 0,1 0 0,-1 0 0,0 0 0,1 0 0,-1 0 0,1 0 0,-1 0 0,0 0 0,1 0 0,-1 0 0,0 0 0,1 0 0,-1 0 0,0 0 0,1 1 0,-1-1 0,1 0 0,6 16 0,-5-8 0,-2-1 0,1 1 0,-1 0 0,0-1 0,-1 1 0,1 0 0,-2-1 0,1 1 0,-4 10 0,4-15 0,0 0 0,0 0 0,0 0 0,-1 0 0,1 0 0,-1 0 0,1 0 0,-1-1 0,0 1 0,0 0 0,-1-1 0,1 0 0,0 1 0,-1-1 0,1 0 0,-1 0 0,0-1 0,0 1 0,0 0 0,0-1 0,0 0 0,0 0 0,0 0 0,-4 1 0,6-2 0,1 0 0,-1 0 0,0 0 0,0 0 0,0 0 0,0 0 0,0 0 0,0 0 0,0 0 0,0 0 0,0-1 0,0 1 0,0 0 0,0-1 0,0 1 0,1-1 0,-1 1 0,0-1 0,0 1 0,1-1 0,-1 0 0,0 1 0,0-1 0,1 0 0,-2-1 0,1 0 0,0 0 0,0-1 0,0 1 0,0-1 0,1 1 0,-1-1 0,1 1 0,-1-1 0,1-4 0,0-3 0,0 0 0,1 1 0,1-1 0,3-13 0,-3 16 0,0 0 0,1 1 0,0-1 0,0 1 0,1-1 0,0 1 0,7-9 0,-8 12 0,-1 0 0,0 1 0,1-1 0,0 1 0,0-1 0,0 1 0,0 0 0,0 0 0,0 0 0,0 1 0,1-1 0,-1 1 0,1 0 0,-1 0 0,1 0 0,4-1 0,0 4 0,-12 2 0,-15 5 0,11-7 0,0 0 0,0-1 0,0 0 0,-1-1 0,1 0 0,-1 0 0,-12-2 0,18 1 0,0 1 0,0-1 0,0 0 0,1 0 0,-1 0 0,0 0 0,1 0 0,-1-1 0,1 1 0,-1-1 0,1 1 0,0-1 0,-1 0 0,1 0 0,0 0 0,0 0 0,1 0 0,-1-1 0,0 1 0,1-1 0,-1 1 0,1-1 0,0 1 0,0-1 0,-2-5 0,3 7 0,0-1 0,-1 0 0,1 1 0,0-1 0,0 0 0,0 0 0,0 1 0,0-1 0,1 0 0,-1 1 0,0-1 0,1 0 0,-1 1 0,1-1 0,0 1 0,0-1 0,-1 1 0,1-1 0,0 1 0,0-1 0,0 1 0,0 0 0,1 0 0,-1-1 0,0 1 0,0 0 0,1 0 0,-1 0 0,1 1 0,-1-1 0,1 0 0,-1 0 0,1 1 0,0-1 0,-1 1 0,1-1 0,-1 1 0,1 0 0,0 0 0,0-1 0,1 1 0,1 0 0,1-1 0,-1 1 0,0 0 0,1 0 0,-1 1 0,0-1 0,1 1 0,-1 0 0,0 0 0,0 0 0,0 1 0,0 0 0,0-1 0,0 1 0,6 4 0,-8-4 0,0 0 0,-1 0 0,1 0 0,0 0 0,0 0 0,-1 0 0,0 1 0,1-1 0,-1 0 0,0 1 0,0-1 0,0 1 0,0 0 0,-1-1 0,1 1 0,-1-1 0,1 1 0,-1 0 0,0-1 0,-1 6 0,1-5 0,-1-1 0,1 0 0,-1 0 0,0 0 0,0 0 0,0 0 0,0-1 0,-1 1 0,1 0 0,0 0 0,-1-1 0,1 1 0,-1-1 0,0 1 0,1-1 0,-1 0 0,0 0 0,0 1 0,0-1 0,0-1 0,0 1 0,0 0 0,0 0 0,0-1 0,0 1 0,0-1 0,-4 1 0,-13 1 0,1 0 0,0-1 0,-1-1 0,1-1 0,-1 0 0,1-1 0,-23-7 0,35 8 0,0-1 0,-1-1 0,1 1 0,0-1 0,1 0 0,-1 0 0,1-1 0,-1 0 0,1 0 0,-8-8 0,10 9 0,0-1 0,1 0 0,-1 0 0,1 0 0,0 0 0,0 0 0,0 0 0,1 0 0,-1-1 0,1 1 0,0-1 0,0 1 0,1-1 0,0 1 0,-1-1 0,2-8 0,0 8 0,-1 1 0,1 0 0,0 0 0,1 0 0,-1 0 0,1 1 0,-1-1 0,1 0 0,0 1 0,1-1 0,-1 1 0,1-1 0,-1 1 0,1 0 0,0 0 0,0 1 0,0-1 0,1 0 0,-1 1 0,1 0 0,-1 0 0,1 0 0,0 0 0,-1 1 0,1-1 0,0 1 0,0 0 0,8-1 0,-6 1 0,-1 0 0,1 0 0,0 0 0,-1 1 0,1 0 0,0 1 0,-1-1 0,1 1 0,-1 0 0,1 0 0,-1 1 0,1-1 0,-1 1 0,0 0 0,0 1 0,0 0 0,0-1 0,0 1 0,0 1 0,7 6 0,-7-4 0,-1 0 0,1 1 0,-1-1 0,0 1 0,-1 0 0,0 0 0,0 0 0,0 1 0,-1-1 0,0 0 0,-1 1 0,1 9 0,-1-12 0,-1 0 0,0 0 0,0 0 0,0 0 0,0 0 0,-1-1 0,0 1 0,0 0 0,0 0 0,-1 0 0,0-1 0,0 1 0,0-1 0,0 1 0,-1-1 0,0 0 0,1 0 0,-1 0 0,-6 5 0,1-2 0,-1-1 0,0 0 0,0 0 0,-1-1 0,1 0 0,-1 0 0,0-2 0,0 1 0,-1-1 0,1 0 0,-1-1 0,0 0 0,1-1 0,-1 0 0,-13-1 0,21 0 0,1-1 0,0 1 0,-1 0 0,1 0 0,-1-1 0,1 1 0,0-1 0,-1 0 0,1 0 0,0 0 0,0 0 0,0 0 0,0 0 0,0-1 0,0 1 0,0-1 0,0 1 0,0-1 0,0 0 0,1 0 0,-1 1 0,1-1 0,0 0 0,-1-1 0,1 1 0,0 0 0,0 0 0,0 0 0,1-1 0,-1 1 0,0 0 0,1-1 0,-1 1 0,1-1 0,0 1 0,0 0 0,0-1 0,0 1 0,1-4 0,0-1 0,0 0 0,1 0 0,0 1 0,0-1 0,0 0 0,1 1 0,0 0 0,0 0 0,1 0 0,-1 0 0,1 0 0,1 1 0,5-7 0,0 4 0,0 1 0,1-1 0,0 2 0,0 0 0,1 0 0,0 1 0,0 0 0,0 1 0,0 0 0,19-2 0,-13 3 0,-1 0 0,1 2 0,0 0 0,-1 1 0,1 0 0,0 2 0,18 3 0,-32-4 0,-1 0 0,0-1 0,1 1 0,-1 0 0,0 1 0,0-1 0,0 1 0,0-1 0,0 1 0,0 0 0,0 0 0,-1 0 0,1 0 0,-1 1 0,1-1 0,-1 1 0,0-1 0,0 1 0,0 0 0,2 4 0,-3-3 0,0 0 0,0 1 0,0-1 0,0 0 0,-1 1 0,0-1 0,1 0 0,-2 1 0,1-1 0,0 1 0,-1-1 0,0 0 0,-3 8 0,0 0 0,-1 0 0,0 0 0,-1-1 0,-1 0 0,1 0 0,-2 0 0,0-1 0,0 0 0,-16 15 0,17-20 0,0 0 0,0 0 0,-1 0 0,0-1 0,1 0 0,-1-1 0,-1 0 0,1 0 0,0-1 0,-1 0 0,1 0 0,-1-1 0,0 0 0,1 0 0,-1-1 0,-12-1 0,17 0 0,-1 0 0,0 0 0,1 0 0,0 0 0,-1-1 0,1 1 0,0-1 0,-1 0 0,1-1 0,0 1 0,0-1 0,1 1 0,-1-1 0,1-1 0,-1 1 0,1 0 0,0-1 0,0 1 0,0-1 0,1 0 0,-1 0 0,1 0 0,0 0 0,0-1 0,1 1 0,-1 0 0,1-1 0,0 1 0,0-1 0,0 0 0,1-6 0,-1 7 0,1 0 0,0 1 0,0-1 0,0 0 0,1 0 0,-1 1 0,1-1 0,0 0 0,0 1 0,0-1 0,0 0 0,1 1 0,0 0 0,-1-1 0,1 1 0,0 0 0,1 0 0,-1 0 0,0 0 0,1 0 0,0 1 0,0-1 0,0 1 0,0-1 0,0 1 0,0 0 0,5-2 0,-3 2 0,1 0 0,-1 0 0,1 1 0,-1 0 0,1 0 0,0 0 0,-1 1 0,1-1 0,0 1 0,0 1 0,-1-1 0,1 1 0,0 0 0,-1 0 0,1 1 0,-1-1 0,10 5 0,-10-3 0,0 1 0,0-1 0,0 1 0,0 0 0,-1 0 0,0 0 0,0 1 0,0 0 0,0-1 0,-1 1 0,0 0 0,0 1 0,0-1 0,0 1 0,2 8 0,-3-8 0,0 0 0,0 1 0,-1-1 0,0 0 0,0 1 0,0-1 0,-1 1 0,0-1 0,0 1 0,-1-1 0,0 1 0,0-1 0,0 1 0,-4 7 0,5-12 0,-1 0 0,0-1 0,0 1 0,0-1 0,0 1 0,0-1 0,-1 1 0,1-1 0,0 0 0,-1 1 0,1-1 0,-1 0 0,1 0 0,-1 0 0,1 0 0,-1 0 0,0-1 0,0 1 0,-2 0 0,0 0 0,0 0 0,0-1 0,0 1 0,0-1 0,0 0 0,0 0 0,0-1 0,-7-1 0,3 0 0,0 0 0,-1-1 0,1 0 0,0 0 0,1-1 0,-1 0 0,1 0 0,-8-6 0,11 7 0,0-1 0,0 0 0,1 0 0,-1 0 0,1 0 0,0-1 0,0 1 0,0-1 0,1 0 0,0 0 0,0 0 0,0 0 0,0 0 0,1 0 0,0 0 0,0-1 0,-1-9 0,2 11 0,1 1 0,-1-1 0,1 1 0,-1-1 0,1 1 0,0-1 0,0 1 0,1-1 0,-1 1 0,1 0 0,0-1 0,-1 1 0,1 0 0,1 0 0,-1 1 0,0-1 0,1 0 0,-1 1 0,1-1 0,0 1 0,0 0 0,0 0 0,0 0 0,0 0 0,0 1 0,1-1 0,4-1 0,6-1 0,1 0 0,1 2 0,-1-1 0,0 2 0,0 0 0,1 0 0,-1 2 0,1 0 0,-1 0 0,0 2 0,0 0 0,0 0 0,0 2 0,0 0 0,-1 0 0,23 14 0,-31-16 0,-1 2 0,0-1 0,0 1 0,0-1 0,-1 1 0,1 1 0,-1-1 0,0 1 0,-1-1 0,0 1 0,0 0 0,0 0 0,0 1 0,2 9 0,-4-11 0,1 0 0,-1 0 0,0 0 0,-1 1 0,1-1 0,-1 0 0,0 0 0,-1 0 0,1 1 0,-1-1 0,0 0 0,0 0 0,-1 0 0,1 0 0,-1 0 0,0 0 0,0-1 0,-6 9 0,7-12 0,1 0 0,-1 0 0,0 0 0,1 0 0,-1 0 0,0-1 0,0 1 0,0 0 0,1 0 0,-1-1 0,0 1 0,0-1 0,0 1 0,0-1 0,0 1 0,0-1 0,-1 1 0,1-1 0,0 0 0,0 0 0,0 0 0,0 1 0,0-1 0,0 0 0,-1 0 0,1-1 0,0 1 0,0 0 0,0 0 0,0 0 0,0-1 0,0 1 0,0-1 0,0 1 0,0-1 0,0 1 0,0-1 0,0 1 0,0-1 0,0 0 0,0 0 0,0 1 0,1-1 0,-2-1 0,-2-2 0,0-1 0,1 0 0,0 0 0,-1 0 0,1 0 0,1 0 0,-4-7 0,4 3 0,-1 0 0,1 0 0,0 0 0,1 0 0,0-1 0,0 1 0,1 0 0,0 0 0,3-14 0,-3 18 0,1 1 0,0 0 0,0 0 0,0 0 0,1 0 0,-1 0 0,1 0 0,0 0 0,0 0 0,0 0 0,1 1 0,-1-1 0,1 1 0,0 0 0,0 0 0,0 0 0,0 0 0,1 0 0,-1 1 0,1-1 0,0 1 0,5-2 0,-8 3 0,0 0 0,1 1 0,-1 0 0,0-1 0,1 1 0,-1 0 0,0 0 0,1-1 0,-1 1 0,1 0 0,-1 0 0,0 1 0,1-1 0,-1 0 0,0 0 0,1 1 0,-1-1 0,0 1 0,1-1 0,-1 1 0,0-1 0,2 2 0,-1 0 0,0 0 0,0 0 0,-1 0 0,1 0 0,-1 0 0,1 0 0,-1 0 0,0 1 0,0-1 0,0 0 0,1 4 0,1 5 0,0 0 0,-1 0 0,-1 0 0,0 14 0,8-24 19,-7-1-173,1 0 0,0 0 1,-1 0-1,1 0 0,0 1 0,-1-1 0,1 1 1,3 1-1,8 8-6672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0.307"/>
    </inkml:context>
    <inkml:brush xml:id="br0">
      <inkml:brushProperty name="width" value="0.05" units="cm"/>
      <inkml:brushProperty name="height" value="0.05" units="cm"/>
      <inkml:brushProperty name="color" value="#FFFFFF"/>
    </inkml:brush>
  </inkml:definitions>
  <inkml:trace contextRef="#ctx0" brushRef="#br0">0 1 24575,'4'0'0,"4"2"0,1 3 0,-2 3 0,-2 4 0,-2 6 0,-1 7 0,-1 7 0,0 5 0,-4-4 0,0-10 0,0-15 0,0-17 0,1-18 0,1-15 0,1 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0.307"/>
    </inkml:context>
    <inkml:brush xml:id="br0">
      <inkml:brushProperty name="width" value="0.05" units="cm"/>
      <inkml:brushProperty name="height" value="0.05" units="cm"/>
      <inkml:brushProperty name="color" value="#FFFFFF"/>
    </inkml:brush>
  </inkml:definitions>
  <inkml:trace contextRef="#ctx0" brushRef="#br0">0 1 24575,'4'0'0,"4"2"0,1 3 0,-2 3 0,-2 4 0,-2 6 0,-1 7 0,-1 7 0,0 5 0,-4-4 0,0-10 0,0-15 0,0-17 0,1-18 0,1-15 0,1 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5.134"/>
    </inkml:context>
    <inkml:brush xml:id="br0">
      <inkml:brushProperty name="width" value="0.05" units="cm"/>
      <inkml:brushProperty name="height" value="0.05" units="cm"/>
      <inkml:brushProperty name="color" value="#FFFFFF"/>
    </inkml:brush>
  </inkml:definitions>
  <inkml:trace contextRef="#ctx0" brushRef="#br0">307 200 24575,'-13'20'0,"1"0"0,-13 29 0,15-28 0,-24 38 0,34-59 0,0-1 0,0 1 0,0 0 0,0 0 0,0-1 0,0 1 0,0 0 0,0-1 0,0 1 0,-1 0 0,1-1 0,0 1 0,0 0 0,0 0 0,0-1 0,-1 1 0,1 0 0,0 0 0,0-1 0,0 1 0,-1 0 0,1 0 0,0 0 0,-1 0 0,1-1 0,0 1 0,0 0 0,-1 0 0,1 0 0,0 0 0,-1 0 0,1 0 0,0 0 0,-1 0 0,1 0 0,0 0 0,0 0 0,-1 0 0,1 0 0,0 0 0,-1 0 0,1 0 0,0 0 0,-1 0 0,1 0 0,0 0 0,0 1 0,-1-1 0,1 0 0,0 0 0,-1 0 0,1 0 0,0 1 0,0-1 0,0 0 0,-1 0 0,1 1 0,0-1 0,0 0 0,0 0 0,-1 1 0,1-1 0,-1-30 0,4-22 0,1 1 0,3 1 0,25-97 0,-21 120 0,-4 19 0,-7 8 0,0 0 0,1 0 0,-1 0 0,0 0 0,0 1 0,1-1 0,-1 0 0,0 0 0,0 0 0,1 0 0,-1 1 0,0-1 0,0 0 0,0 0 0,0 1 0,1-1 0,-1 0 0,0 0 0,0 1 0,0-1 0,0 0 0,0 0 0,0 1 0,1-1 0,-1 0 0,0 1 0,0-1 0,0 0 0,0 0 0,0 1 0,0-1 0,0 0 0,0 1 0,-1-1 0,2 13 0,0 0 0,-2 1 0,0-1 0,0 0 0,-1 0 0,-1 0 0,0-1 0,0 1 0,-2-1 0,0 1 0,-8 15 0,-8 10 0,-1 0 0,-30 38 0,39-57 0,-1-2 0,-1 1 0,-21 19 0,35-36 0,0 0 0,-1 0 0,1 0 0,0 0 0,0 0 0,-1 0 0,1 0 0,-1-1 0,1 1 0,-1-1 0,1 1 0,-1-1 0,1 1 0,-1-1 0,1 0 0,-1 0 0,1 1 0,-1-1 0,-1-1 0,2 1 0,0-1 0,-1 1 0,1-1 0,0 1 0,0-1 0,0 0 0,0 1 0,1-1 0,-1 0 0,0 0 0,0 0 0,0 0 0,1 0 0,-1 0 0,0 0 0,1 0 0,-1 0 0,1 0 0,-1-1 0,-2-6 0,1 0 0,0 0 0,1-1 0,0 1 0,0-14 0,1-22 0,1 0 0,2 0 0,11-49 0,-11 84 0,0 8 0,1 19 0,0 33 0,-3-5 0,-1-1 0,-12 84 0,7-115 0,3-20 0,1-26 0,5-8 0,10-47 0,-10 72 0,0 0 0,0 0 0,2 0 0,0 0 0,0 1 0,10-15 0,-15 27 0,0 1 0,0 0 0,-1-1 0,1 1 0,0 0 0,0 0 0,1-1 0,-1 1 0,0 0 0,0 0 0,0 0 0,1 0 0,-1 0 0,0 1 0,1-1 0,2-1 0,-3 2 0,-1 0 0,1 1 0,0-1 0,-1 0 0,1 0 0,0 0 0,-1 1 0,1-1 0,-1 0 0,1 1 0,-1-1 0,1 0 0,-1 1 0,1-1 0,-1 1 0,1-1 0,-1 1 0,1-1 0,-1 1 0,0-1 0,1 1 0,-1-1 0,0 1 0,1 0 0,-1-1 0,0 2 0,3 5 0,-1 1 0,-1 0 0,1-1 0,-1 1 0,0 9 0,-1-14 0,3 44 0,-3 0 0,-1 0 0,-8 48 0,18-211 0,-9 111 0,4-17 0,0-1 0,1 2 0,10-28 0,-15 48 0,0 0 0,1 0 0,-1 0 0,1 0 0,-1 0 0,1 0 0,-1 0 0,1 0 0,-1 0 0,1 0 0,0 0 0,-1 0 0,1 0 0,0 1 0,0-1 0,0 0 0,0 1 0,-1-1 0,3 0 0,-2 1 0,-1 0 0,1 0 0,-1 0 0,1 1 0,0-1 0,-1 0 0,1 0 0,-1 1 0,1-1 0,-1 0 0,1 1 0,-1-1 0,0 1 0,1-1 0,-1 1 0,1-1 0,-1 1 0,0-1 0,1 1 0,-1-1 0,0 1 0,0-1 0,1 1 0,-1 0 0,11 47 0,-5 16 0,-4 82 0,-1-169 0,2 0 0,0 0 0,1 1 0,2-1 0,9-27 0,-14 49 0,-1 0 0,0 0 0,1 0 0,-1 0 0,1 0 0,-1 0 0,1 0 0,-1 0 0,1 0 0,-1 0 0,1 0 0,0 0 0,0 1 0,0-1 0,-1 0 0,1 1 0,0-1 0,1 0 0,-1 1 0,-1 0 0,0 1 0,1-1 0,-1 0 0,1 1 0,-1-1 0,0 0 0,1 1 0,-1-1 0,0 1 0,1-1 0,-1 1 0,0-1 0,1 1 0,-1-1 0,0 1 0,0-1 0,0 1 0,0-1 0,0 1 0,0-1 0,1 1 0,-1-1 0,-1 2 0,3 44 0,-7-9 0,-2 0 0,-1 0 0,-2-1 0,-16 39 0,26-73 0,0-1 0,-1 0 0,1 1 0,0-1 0,-1 0 0,1 1 0,-1-1 0,0 0 0,0 0 0,1 0 0,-1 0 0,0 0 0,0 0 0,0 0 0,0 0 0,0 0 0,0 0 0,0 0 0,-2 0 0,2-1 0,1-1 0,-1 1 0,1-1 0,-1 0 0,1 1 0,-1-1 0,1 0 0,-1 0 0,1 1 0,-1-1 0,1 0 0,0 0 0,0 0 0,-1 0 0,1 0 0,0 1 0,0-1 0,0 0 0,0 0 0,0-1 0,0-63 0,3 42 0,1 0 0,0 0 0,2 0 0,1 1 0,0 0 0,2 0 0,1 0 0,0 1 0,26-37 0,-33 54 0,0 1 0,0-1 0,0 1 0,1 0 0,-1-1 0,1 2 0,0-1 0,0 0 0,0 1 0,0 0 0,7-3 0,-10 5 0,0-1 0,0 1 0,1 0 0,-1 0 0,0 0 0,1 0 0,-1 0 0,0 0 0,1 0 0,-1 0 0,0 0 0,1 1 0,-1-1 0,0 0 0,0 1 0,1-1 0,1 2 0,-1-1 0,-1 1 0,1-1 0,-1 1 0,1 0 0,-1-1 0,0 1 0,1 0 0,-1 0 0,0 0 0,0 0 0,0 0 0,0 0 0,-1 0 0,1 2 0,5 21 0,-2 0 0,-2 0 0,0 0 0,-1 0 0,-2 0 0,0 1 0,-2-1 0,-5 25 0,7-44 0,0-3 0,1 1 0,-1 0 0,0-1 0,0 1 0,0 0 0,0-1 0,-1 1 0,1-1 0,-4 5 0,4-8 0,1 0 0,0 0 0,0 0 0,-1 0 0,1 0 0,0 0 0,-1 0 0,1 0 0,0 0 0,0 0 0,-1 0 0,1 0 0,0 0 0,-1 0 0,1-1 0,0 1 0,0 0 0,-1 0 0,1 0 0,0-1 0,0 1 0,0 0 0,-1 0 0,1 0 0,0-1 0,0 1 0,0 0 0,0 0 0,0-1 0,0 1 0,-1 0 0,1-1 0,0 1 0,0 0 0,0 0 0,0-1 0,0 1 0,0 0 0,0-1 0,0 1 0,0 0 0,0-1 0,0 1 0,1 0 0,-4-19 0,3-16 0,2 1 0,2 0 0,1-1 0,1 1 0,2 1 0,1 0 0,24-55 0,-33 88 0,3-7 0,0 0 0,0 0 0,0 1 0,1-1 0,0 1 0,9-10 0,-13 16 0,0 0 0,0 0 0,0-1 0,1 1 0,-1 0 0,0 0 0,0 0 0,1-1 0,-1 1 0,0 0 0,0 0 0,1 0 0,-1 0 0,0 0 0,0-1 0,1 1 0,-1 0 0,0 0 0,1 0 0,-1 0 0,0 0 0,1 0 0,-1 0 0,0 0 0,1 0 0,-1 0 0,0 0 0,0 0 0,1 0 0,-1 1 0,0-1 0,1 0 0,-1 0 0,0 0 0,0 0 0,1 0 0,-1 1 0,0-1 0,1 0 0,4 15 0,-2 19 0,-5-10 0,-1 0 0,-1-1 0,-1 1 0,-1-1 0,-11 30 0,-54 110 0,67-155 0,-3 8 0,-1 2 0,-1 1 0,-1-1 0,0-1 0,-1 0 0,-23 27 0,33-43 0,1 0 0,-1 0 0,0 0 0,0-1 0,1 1 0,-1 0 0,0 0 0,0-1 0,0 1 0,0-1 0,0 1 0,0-1 0,0 1 0,0-1 0,0 1 0,-1-1 0,1 0 0,0 0 0,0 0 0,0 1 0,-2-1 0,2-1 0,1 1 0,-1-1 0,0 1 0,0-1 0,1 1 0,-1-1 0,0 0 0,1 1 0,-1-1 0,1 0 0,-1 1 0,1-1 0,-1 0 0,1 0 0,-1 1 0,1-1 0,0 0 0,-1 0 0,1 0 0,0-1 0,-2-7 0,1 0 0,0 0 0,1 0 0,0-10 0,2-16 0,2 1 0,1-1 0,2 1 0,15-47 0,-14 57 0,2 0 0,0 0 0,1 1 0,2 1 0,0 0 0,28-34 0,-39 52 0,1 1 0,0 0 0,0 0 0,1 0 0,-1 0 0,1 0 0,-1 1 0,7-4 0,-9 6 0,0 0 0,0-1 0,0 1 0,0 0 0,0 0 0,0 0 0,0 0 0,0 0 0,0 0 0,0 0 0,0 0 0,0 0 0,0 1 0,0-1 0,0 0 0,0 0 0,-1 1 0,1-1 0,0 1 0,0-1 0,0 1 0,0-1 0,-1 1 0,1 0 0,0-1 0,-1 1 0,1 0 0,0 0 0,-1-1 0,1 1 0,-1 0 0,1 0 0,-1 0 0,1 0 0,-1-1 0,0 1 0,1 0 0,-1 0 0,0 0 0,0 0 0,0 2 0,7 24 0,-2 0 0,-2 1 0,0-1 0,-2 1 0,0 0 0,-2-1 0,-8 44 0,9-67 0,-1 1 0,1-1 0,0 1 0,-1-1 0,0 0 0,0 0 0,-1 1 0,1-1 0,-1 0 0,0 0 0,0 0 0,0 0 0,0-1 0,-1 1 0,-4 4 0,7-7 0,-1-1 0,1 0 0,-1 0 0,1 0 0,-1 0 0,1 0 0,-1 0 0,1-1 0,0 1 0,-1 0 0,1 0 0,-1 0 0,1 0 0,-1 0 0,1-1 0,-1 1 0,1 0 0,0 0 0,-1-1 0,1 1 0,-1 0 0,1-1 0,0 1 0,-1 0 0,1-1 0,0 1 0,0-1 0,-1 1 0,1 0 0,0-1 0,0 1 0,0-1 0,-1 1 0,1-1 0,0 1 0,0-1 0,0 1 0,0-1 0,0 1 0,0-1 0,0 1 0,0-1 0,0 1 0,0-1 0,-3-26 0,3 4 0,0 1 0,2 0 0,8-43 0,-7 51 0,1 1 0,0-1 0,1 1 0,0 0 0,1 0 0,1 1 0,11-17 0,-17 27 0,1 0 0,-1 0 0,0 0 0,1 1 0,0-1 0,0 0 0,-1 1 0,1 0 0,0-1 0,0 1 0,0 0 0,0 0 0,3-1 0,-4 2 0,-1 0 0,1 0 0,0 0 0,0 0 0,0 1 0,0-1 0,-1 0 0,1 0 0,0 1 0,0-1 0,-1 0 0,1 1 0,0-1 0,-1 1 0,1-1 0,0 1 0,-1 0 0,1-1 0,0 1 0,-1-1 0,1 1 0,-1 0 0,0 0 0,1-1 0,-1 1 0,1 0 0,-1 0 0,0-1 0,0 1 0,1 0 0,-1 0 0,0 0 0,0 0 0,0-1 0,0 1 0,0 0 0,0 2 0,4 44 0,-1 1 0,-8 93 0,5-140 0,-4 28 0,1-19 0,0-18 0,2-7 0,0 0 0,1-1 0,1 1 0,1 0 0,4-21 0,-4 26 0,1 0 0,0 0 0,1 0 0,-1 1 0,2-1 0,-1 1 0,2 0 0,10-15 0,-16 23 0,1 1 0,-1 0 0,0 0 0,0-1 0,0 1 0,1 0 0,-1 0 0,0-1 0,0 1 0,0 0 0,1 0 0,-1-1 0,0 1 0,1 0 0,-1 0 0,0 0 0,0 0 0,1 0 0,-1-1 0,0 1 0,1 0 0,-1 0 0,0 0 0,1 0 0,-1 0 0,0 0 0,1 0 0,-1 0 0,0 0 0,1 0 0,-1 0 0,0 0 0,1 1 0,-1-1 0,0 0 0,1 0 0,-1 0 0,0 0 0,0 0 0,1 1 0,-1-1 0,0 0 0,0 0 0,1 0 0,-1 1 0,0-1 0,0 0 0,1 0 0,-1 1 0,0-1 0,0 0 0,0 1 0,0-1 0,0 0 0,1 1 0,-1-1 0,0 0 0,0 0 0,0 1 0,0-1 0,0 0 0,0 1 0,0-1 0,0 1 0,4 26 0,-4-24 0,3 134 0,-4-117 0,-1 0 0,-1 1 0,0-1 0,-11 31 0,7-41 0,3-19 0,1-23 0,5-7 0,6-43 0,-6 68 0,1-1 0,0 1 0,1 0 0,1 0 0,0 0 0,8-15 0,-12 28 0,-1 1 0,0-1 0,1 0 0,-1 0 0,1 0 0,-1 0 0,1 0 0,0 1 0,-1-1 0,1 0 0,0 0 0,-1 1 0,1-1 0,0 0 0,0 1 0,0-1 0,0 1 0,0-1 0,-1 1 0,1 0 0,0-1 0,0 1 0,0 0 0,0 0 0,1-1 0,-1 2 0,1-1 0,-1 1 0,0-1 0,0 1 0,0 0 0,-1-1 0,1 1 0,0 0 0,0-1 0,0 1 0,0 0 0,-1 0 0,1 0 0,0 0 0,-1 0 0,1 0 0,0 2 0,4 7 0,-2 0 0,1 0 0,2 16 0,4 36 0,-3 0 0,-1 63 0,-5-96 0,-4-105 0,4-1 0,19-127 0,-20 201 0,11-45 0,-10 45 0,0 1 0,0-1 0,0 0 0,0 1 0,1-1 0,-1 1 0,1 0 0,-1-1 0,1 1 0,0 0 0,0 0 0,0 0 0,0 0 0,3-2 0,-5 4 0,1 0 0,0 0 0,0-1 0,-1 1 0,1 0 0,0 0 0,0 0 0,0 0 0,-1 0 0,1 0 0,0 0 0,0 0 0,-1 0 0,1 1 0,0-1 0,0 0 0,-1 0 0,1 1 0,0-1 0,-1 0 0,1 1 0,0-1 0,-1 0 0,1 1 0,0-1 0,-1 1 0,1 0 0,-1-1 0,1 1 0,-1-1 0,1 1 0,-1 0 0,0-1 0,1 1 0,-1 0 0,0-1 0,1 1 0,-1 0 0,0 0 0,0 0 0,10 34 0,-10-35 0,5 29 0,-1 0 0,-2 1 0,-1 0 0,-1-1 0,-1 1 0,-2-1 0,-12 56 0,15-84 0,0 0 0,-1 0 0,1 1 0,0-1 0,-1 0 0,1 0 0,-1 0 0,1 0 0,-1 0 0,0 0 0,1 0 0,-1 0 0,0 0 0,0 0 0,1 0 0,-1-1 0,-2 2 0,2-2 0,1 0 0,-1 0 0,1 0 0,-1 0 0,1 0 0,-1 0 0,1 0 0,-1 0 0,1 0 0,-1-1 0,1 1 0,-1 0 0,1 0 0,-1 0 0,1-1 0,-1 1 0,1 0 0,-1-1 0,1 1 0,0-1 0,-1 1 0,1 0 0,0-1 0,-1 1 0,1-1 0,-1 0 0,-20-43 0,19 37 0,-13-35 0,2-1 0,2 0 0,2 0 0,2-1 0,2-1 0,1 1 0,3-1 0,4-46 0,-3 89 0,0-1 0,1 0 0,-1 1 0,1-1 0,-1 0 0,1 1 0,0-1 0,0 1 0,0-1 0,0 1 0,1-1 0,-1 1 0,2-2 0,-3 4 0,1-1 0,-1 1 0,0 0 0,1 0 0,-1 0 0,0-1 0,0 1 0,1 0 0,-1 0 0,0 0 0,1 0 0,-1 0 0,0 0 0,0 0 0,1 0 0,-1 0 0,0 0 0,1 0 0,-1 0 0,0 0 0,1 0 0,-1 0 0,0 0 0,1 0 0,-1 0 0,0 0 0,1 0 0,-1 0 0,0 0 0,0 1 0,1-1 0,-1 0 0,0 0 0,1 1 0,10 20 0,5 46 0,-3 1 0,4 73 0,-11-90 0,-18-313 0,12 301 0,-4 196 0,1-192 0,-2 0 0,-2 0 0,-18 58 0,5-57 0,20-43 0,-1 0 0,1 0 0,-1 0 0,0 0 0,1 0 0,-1 0 0,0-1 0,0 1 0,0 0 0,1 0 0,-1-1 0,0 1 0,0-1 0,0 1 0,0-1 0,-1 1 0,1-1 0,0 0 0,1 0 0,-1-1 0,1 1 0,-1 0 0,0 0 0,1-1 0,-1 1 0,0 0 0,1-1 0,-1 1 0,1-1 0,-1 1 0,1-1 0,-1 1 0,1-1 0,-1 1 0,1-1 0,0 1 0,-1-1 0,1 0 0,0 1 0,0-1 0,-1 1 0,1-1 0,0 0 0,0 1 0,0-1 0,-1 0 0,-2-12 0,0 0 0,0 0 0,1 0 0,1 0 0,-1-15 0,5-70 0,-1 65 0,-1 26 0,-2 3 0,1-1 0,0 1 0,1-1 0,-1 0 0,1 1 0,0-1 0,0 1 0,0-1 0,1 1 0,0 0 0,3-7 0,-5 11 0,0 0 0,1 0 0,-1 0 0,0 0 0,0 0 0,0 0 0,1 0 0,-1 0 0,0 0 0,0 0 0,0 0 0,0 0 0,1 0 0,-1 0 0,0 0 0,0 0 0,0 0 0,1 0 0,-1 0 0,0 0 0,0 0 0,0 0 0,0 0 0,1 1 0,-1-1 0,0 0 0,0 0 0,0 0 0,0 0 0,0 0 0,1 1 0,-1-1 0,0 0 0,0 0 0,0 0 0,0 0 0,0 1 0,0-1 0,0 0 0,0 0 0,0 0 0,0 1 0,0-1 0,0 0 0,0 0 0,0 0 0,0 1 0,0-1 0,0 0 0,0 0 0,3 14 0,2 203 0,-6-179 0,12-240 0,-11 202 0,0 0 0,-1 1 0,1-1 0,0 0 0,0 0 0,0 1 0,0-1 0,-1 0 0,1 0 0,0 1 0,0-1 0,0 0 0,-1 0 0,1 0 0,0 0 0,0 1 0,-1-1 0,1 0 0,0 0 0,0 0 0,-1 0 0,1 0 0,0 0 0,-1 0 0,1 0 0,0 0 0,0 0 0,-1 0 0,1 0 0,0 0 0,-1 0 0,1 0 0,0 0 0,0 0 0,-1 0 0,1 0 0,0 0 0,0 0 0,-1 0 0,1-1 0,0 1 0,0 0 0,-1 0 0,1 0 0,0 0 0,0-1 0,-1 1 0,1 0 0,0 0 0,0-1 0,0 1 0,0 0 0,-1 0 0,1-1 0,0 1 0,0 0 0,0 0 0,0-1 0,0 1 0,0 0 0,0-1 0,0 1 0,0 0 0,0 0 0,0-1 0,0 1 0,0 0 0,0-1 0,0 1 0,-21 22 0,17-18 0,-24 26 0,-58 47 0,70-65 0,-1 0 0,0-1 0,0-1 0,-1-1 0,-33 13 0,50-21 0,0 0 0,0-1 0,-1 1 0,1-1 0,0 0 0,0 1 0,-1-1 0,1 0 0,0 0 0,-1 0 0,1 0 0,0 0 0,-1 0 0,1 0 0,0 0 0,0 0 0,-1 0 0,1-1 0,0 1 0,0-1 0,-1 1 0,1-1 0,0 1 0,-1-2 0,1 1 0,0 0 0,1 0 0,-1-1 0,1 1 0,0 0 0,-1 0 0,1-1 0,0 1 0,0 0 0,0-1 0,0 1 0,0 0 0,0-1 0,0 1 0,0 0 0,0 0 0,1-1 0,-1 1 0,1-2 0,2-5 0,0-1 0,1 1 0,0 0 0,1 0 0,7-11 0,47-46 0,-59 65 0,0 0 0,1 0 0,-1-1 0,0 1 0,1 0 0,-1-1 0,0 1 0,1 0 0,-1-1 0,0 1 0,0 0 0,0-1 0,1 1 0,-1 0 0,0-1 0,0 1 0,0-1 0,0 1 0,0-1 0,0 1 0,0 0 0,0-1 0,0 1 0,0-1 0,0 1 0,0-1 0,0 1 0,0 0 0,0-1 0,0 1 0,0-1 0,-1 1 0,1-1 0,0 1 0,0 0 0,0-1 0,-1 1 0,1-1 0,-20-3 0,-23 10 0,25 1 0,29-2 0,30-2 0,-15-4 0,39-7 0,-55 5 0,-12 1 0,-19 1 0,-270 41 0,268-33 0,23-6 0,0-1 0,-1 0 0,1 0 0,0 0 0,0 0 0,0 0 0,0 0 0,0 1 0,0-1 0,0 0 0,0 0 0,0 0 0,0 0 0,0 0 0,0 1 0,0-1 0,0 0 0,0 0 0,0 0 0,0 0 0,0 0 0,0 0 0,0 1 0,0-1 0,0 0 0,0 0 0,0 0 0,1 0 0,-1 0 0,0 0 0,0 1 0,0-1 0,0 0 0,0 0 0,0 0 0,0 0 0,0 0 0,1 0 0,-1 0 0,0 0 0,0 0 0,0 0 0,0 0 0,0 0 0,0 1 0,1-1 0,-1 0 0,0 0 0,0 0 0,0 0 0,0 0 0,0 0 0,1 0 0,-1 0 0,0 0 0,0 0 0,0-1 0,0 1 0,0 0 0,0 0 0,1 0 0,-1 0 0,46 3 0,120-4 0,91 2 0,-350 13 0,61-11 0,-87 5 0,337-8 0,-305 4 0,-1 4 0,-168 38 0,226-37 0,30-9 0,0 0 0,-1 0 0,1-1 0,0 1 0,0 0 0,0 0 0,0 0 0,0 0 0,0 0 0,0 0 0,-1 0 0,1 0 0,0 0 0,0 0 0,0 0 0,0 0 0,0 0 0,0 1 0,0-1 0,-1 0 0,1 0 0,0 0 0,0 0 0,0 0 0,0 0 0,0 0 0,0 0 0,0 0 0,0 0 0,0 0 0,-1 0 0,1 0 0,0 1 0,0-1 0,0 0 0,0 0 0,0 0 0,0 0 0,0 0 0,0 0 0,0 0 0,0 1 0,0-1 0,0 0 0,0 0 0,0 0 0,0 0 0,0 0 0,0 0 0,0 0 0,0 1 0,0-1 0,0 0 0,0 0 0,0 0 0,0 0 0,0 0 0,0 0 0,0 0 0,0 1 0,0-1 0,1 0 0,-1 0 0,0 0 0,11 3 0,18 0 0,39-5 0,-39 1 0,55 5 0,-66 0-1365,-9 1-5461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8.823"/>
    </inkml:context>
    <inkml:brush xml:id="br0">
      <inkml:brushProperty name="width" value="0.05" units="cm"/>
      <inkml:brushProperty name="height" value="0.05" units="cm"/>
      <inkml:brushProperty name="color" value="#FFFFFF"/>
    </inkml:brush>
  </inkml:definitions>
  <inkml:trace contextRef="#ctx0" brushRef="#br0">0 27 24575,'2'0'0,"1"2"0,0 3 0,-1 5 0,-1 3 0,0 3 0,2-3 0,4-6 0,4-8 0,3-11 0,9-11 0,2-6 0,-3 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9.211"/>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13.815"/>
    </inkml:context>
    <inkml:brush xml:id="br0">
      <inkml:brushProperty name="width" value="0.05" units="cm"/>
      <inkml:brushProperty name="height" value="0.05" units="cm"/>
      <inkml:brushProperty name="color" value="#FFFFFF"/>
    </inkml:brush>
  </inkml:definitions>
  <inkml:trace contextRef="#ctx0" brushRef="#br0">354 0 24575,'1'0'0,"0"1"0,0-1 0,0 0 0,0 0 0,0 0 0,-1 1 0,1-1 0,0 0 0,0 1 0,0-1 0,-1 1 0,1-1 0,0 1 0,-1 0 0,1-1 0,0 1 0,-1-1 0,1 1 0,-1 0 0,1 0 0,-1-1 0,1 1 0,-1 0 0,0 0 0,1 0 0,-1-1 0,0 1 0,1 0 0,-1 0 0,0 0 0,0 0 0,0 1 0,0 31 0,0-33 0,-3 25 0,-1 0 0,-2-1 0,0 1 0,-2-2 0,-12 29 0,-5 3 0,-33 51 0,44-81 0,-1 0 0,0-2 0,-2 0 0,-36 37 0,52-59 0,1 0 0,-1 0 0,0 0 0,0-1 0,0 1 0,0 0 0,0-1 0,1 1 0,-1-1 0,0 1 0,0-1 0,0 0 0,0 1 0,-1-1 0,1 0 0,0 0 0,-1 1 0,2-1 0,-1-1 0,1 1 0,-1 0 0,1 0 0,0-1 0,-1 1 0,1 0 0,0 0 0,-1-1 0,1 1 0,0 0 0,-1-1 0,1 1 0,0-1 0,0 1 0,-1 0 0,1-1 0,0 1 0,0-1 0,0 1 0,0-1 0,-1 1 0,1 0 0,0-1 0,0 1 0,0-1 0,3-39 0,8-12 0,3 0 0,2 1 0,2 0 0,3 2 0,49-89 0,-65 132 0,-2 7 0,-2 18 0,-7 31 0,-44 167 0,41-197 0,14-46 0,15-49 0,-11 33 0,2 1 0,2 0 0,2 1 0,25-50 0,-27 76 0,-12 15 0,-1-1 0,0 0 0,1 0 0,-1 0 0,0 0 0,1 1 0,-1-1 0,0 0 0,1 0 0,-1 0 0,0 1 0,0-1 0,1 0 0,-1 1 0,0-1 0,0 0 0,0 1 0,1-1 0,-1 0 0,0 1 0,0-1 0,0 0 0,0 1 0,0-1 0,0 0 0,1 1 0,-1-1 0,0 1 0,0-1 0,0 0 0,0 1 0,-1-1 0,1 0 0,0 1 0,0-1 0,0 1 0,0-1 0,0 0 0,0 1 0,0-1 0,-1 1 0,-3 20 0,0 0 0,-1 0 0,-2 0 0,-17 39 0,10-27 0,-73 166 0,71-175 0,16-25 0,0 1 0,-1-1 0,1 0 0,0 1 0,0-1 0,-1 1 0,1-1 0,0 1 0,0-1 0,0 0 0,0 1 0,0-1 0,0 1 0,0-1 0,0 0 0,0 1 0,0-1 0,0 1 0,0-1 0,0 0 0,0 1 0,1-1 0,-1 0 0,13-60 0,3 0 0,53-180 0,-58 216 0,-11 25 0,0-1 0,0 1 0,0 0 0,0 0 0,0 0 0,0 0 0,0 0 0,1 0 0,-1 0 0,0 0 0,0 0 0,0-1 0,0 1 0,0 0 0,0 0 0,0 0 0,0 0 0,0 0 0,0 0 0,0 0 0,0 0 0,0 0 0,0 0 0,1 0 0,-1 0 0,0 0 0,0-1 0,0 1 0,0 0 0,0 0 0,0 0 0,0 0 0,0 0 0,1 0 0,-1 0 0,0 0 0,0 0 0,0 0 0,0 0 0,0 0 0,0 0 0,0 0 0,0 0 0,1 0 0,-1 1 0,0-1 0,0 0 0,0 0 0,0 0 0,0 0 0,0 0 0,0 0 0,0 0 0,0 0 0,0 0 0,0 0 0,1 0 0,-1 0 0,0 0 0,0 1 0,0-1 0,0 0 0,0 0 0,0 0 0,0 0 0,0 0 0,2 12 0,-3 15 0,-1-18 0,0 1 0,0-1 0,-1 0 0,0 0 0,-1 0 0,0 0 0,-6 10 0,10-19 0,0 1 0,-1-1 0,1 1 0,0-1 0,0 1 0,-1-1 0,1 1 0,-1-1 0,1 1 0,0-1 0,-1 1 0,1-1 0,-1 0 0,1 1 0,-1-1 0,1 0 0,-1 1 0,0-1 0,1 0 0,-1 0 0,1 1 0,-1-1 0,0 0 0,1 0 0,-2 0 0,-5-11 0,1-26 0,6 37 0,-1-89 0,1 108 0,-1 1 0,-1 0 0,-1-1 0,0 0 0,-12 34 0,-41 90 0,41-111 0,-2 0 0,-1-1 0,-35 46 0,50-74 0,0 1 0,0 0 0,-1-1 0,1 1 0,-8 4 0,11-8 0,-1 0 0,1 1 0,0-1 0,-1 0 0,1 0 0,-1 0 0,1 1 0,0-1 0,-1 0 0,1 0 0,-1 0 0,1 0 0,-1 0 0,1 0 0,0 0 0,-1 0 0,1 0 0,-1 0 0,1 0 0,-1 0 0,1 0 0,-1 0 0,1-1 0,0 1 0,-1 0 0,0 0 0,1-1 0,-1 0 0,0 0 0,1 0 0,-1 0 0,1 0 0,-1 0 0,1 0 0,0 0 0,-1-1 0,1 1 0,0 0 0,0 0 0,0 0 0,0 0 0,0 0 0,0-2 0,1-11 0,0 1 0,1-1 0,1 0 0,0 1 0,1-1 0,9-21 0,43-76 0,-38 79 0,1 1 0,1 0 0,2 2 0,1 0 0,29-27 0,-49 53 0,0 1 0,0-1 0,0 1 0,1 0 0,-1 0 0,0 0 0,6-2 0,-8 4 0,-1-1 0,1 1 0,0 0 0,0 0 0,0 0 0,-1 0 0,1 0 0,0 0 0,0 0 0,0 0 0,-1 0 0,1 1 0,0-1 0,0 0 0,-1 0 0,1 1 0,0-1 0,0 1 0,-1-1 0,1 0 0,0 1 0,-1-1 0,1 1 0,-1-1 0,1 1 0,0 0 0,-1-1 0,1 1 0,-1 0 0,0-1 0,1 1 0,-1 0 0,0 0 0,1-1 0,-1 1 0,0 0 0,0 0 0,1-1 0,-1 1 0,0 1 0,3 13 0,-1 0 0,0 0 0,-1 0 0,0 1 0,-2-1 0,1 0 0,-2 0 0,0 0 0,-1 0 0,-9 28 0,-2-5 0,-1 0 0,-38 66 0,44-87 0,3-5 0,0-1 0,-1 1 0,0-1 0,-1 0 0,0-1 0,-1 0 0,-16 15 0,25-25 0,-1 1 0,1-1 0,0 0 0,0 1 0,-1-1 0,1 0 0,0 0 0,-1 0 0,1 1 0,0-1 0,-1 0 0,1 0 0,0 0 0,-1 0 0,1 1 0,0-1 0,-1 0 0,1 0 0,0 0 0,-1 0 0,1 0 0,0 0 0,-1 0 0,1 0 0,-1 0 0,1 0 0,0 0 0,-1 0 0,1-1 0,0 1 0,-1 0 0,1 0 0,0 0 0,-1 0 0,1-1 0,0 1 0,-1 0 0,1 0 0,-1-1 0,-1-17 0,11-25 0,9-17 0,4-1 0,1 2 0,4 1 0,2 2 0,46-70 0,-73 124 0,2-5 0,0 1 0,1 0 0,-1 0 0,1 1 0,1-1 0,-1 1 0,10-7 0,-15 12 0,1 0 0,0-1 0,0 1 0,-1 0 0,1 0 0,0 0 0,0 0 0,-1 0 0,1 0 0,0 0 0,0 0 0,0 0 0,-1 0 0,1 0 0,0 0 0,0 1 0,-1-1 0,1 0 0,0 1 0,-1-1 0,1 0 0,0 1 0,-1-1 0,1 1 0,0-1 0,-1 1 0,1-1 0,-1 1 0,1-1 0,-1 1 0,1 0 0,-1-1 0,0 1 0,1 0 0,-1-1 0,0 1 0,1 0 0,-1 0 0,0-1 0,0 1 0,0 0 0,0 0 0,0-1 0,0 1 0,0 1 0,6 38 0,-7-13 0,0 0 0,-2-1 0,0 0 0,-2 1 0,-1-1 0,-1-1 0,-1 1 0,-2-1 0,-13 26 0,14-39 0,4-13 0,6-23 0,4 4 0,1 0 0,1 1 0,1 0 0,1 0 0,0 0 0,2 1 0,17-23 0,-25 37 0,0 1 0,0 0 0,0 0 0,0 0 0,0 0 0,1 0 0,6-3 0,-9 6 0,-1-1 0,1 1 0,0 0 0,-1-1 0,1 1 0,0 0 0,-1 0 0,1 0 0,0 0 0,-1 0 0,1 0 0,0 0 0,0 0 0,-1 0 0,1 0 0,0 0 0,-1 0 0,1 0 0,0 1 0,1-1 0,-2 1 0,1 0 0,0 0 0,0-1 0,-1 1 0,1 0 0,0 0 0,-1 0 0,1 0 0,-1 0 0,1 0 0,-1 0 0,1 0 0,-1 0 0,0 0 0,0 0 0,0 0 0,1 0 0,-1 2 0,0 8 0,0 1 0,0-1 0,-2 1 0,1-1 0,-1 0 0,-1 1 0,0-1 0,0 0 0,-6 11 0,-49 97 0,55-113 0,1-3 0,-11 23 0,-1 0 0,-2-1 0,-1-1 0,-25 29 0,41-51 0,0-1 0,0 1 0,-1-1 0,1 0 0,0 0 0,-1 1 0,1-1 0,-1 0 0,0 0 0,1 0 0,-1-1 0,0 1 0,-1 1 0,2-3 0,1 1 0,0 0 0,-1 0 0,1 0 0,0-1 0,-1 1 0,1 0 0,0 0 0,0-1 0,-1 1 0,1 0 0,0-1 0,0 1 0,-1 0 0,1-1 0,0 1 0,0 0 0,0-1 0,0 1 0,0-1 0,-1 1 0,1 0 0,0-1 0,0 1 0,0 0 0,0-1 0,0 1 0,0-1 0,0 1 0,0 0 0,1-1 0,-1 1 0,0-1 0,0 1 0,0-1 0,2-7 0,0-1 0,1 0 0,0 1 0,5-11 0,14-27 0,2 1 0,2 1 0,2 1 0,61-71 0,-82 107 0,0 0 0,1 0 0,0 0 0,9-5 0,-16 11 0,0 0 0,0 1 0,0-1 0,0 0 0,0 1 0,0-1 0,0 1 0,0-1 0,0 1 0,0-1 0,0 1 0,0 0 0,0 0 0,1-1 0,-1 1 0,0 0 0,0 0 0,0 0 0,0 0 0,0 0 0,1 0 0,-1 1 0,0-1 0,0 0 0,0 1 0,0-1 0,0 0 0,0 1 0,0-1 0,0 1 0,0 0 0,0-1 0,0 1 0,0 0 0,0 0 0,0-1 0,-1 1 0,1 0 0,0 0 0,-1 0 0,1 0 0,0 0 0,-1 0 0,1 0 0,-1 0 0,0 0 0,1 0 0,-1 2 0,2 4 0,-1 0 0,-1 0 0,1 0 0,-1 0 0,0 1 0,-1-1 0,0 0 0,0 0 0,0 0 0,-1 0 0,0 0 0,-5 11 0,-3 5 0,-1 0 0,-18 26 0,11-20 0,-2 0 0,-1-2 0,0-1 0,-3 0 0,-27 23 0,47-46 0,1 0 0,-1-1 0,0 1 0,0-1 0,1 0 0,-6 2 0,8-4 0,0 1 0,1-1 0,-1 0 0,0 0 0,1 0 0,-1 0 0,0 0 0,1 0 0,-1 1 0,0-2 0,1 1 0,-1 0 0,0 0 0,1 0 0,-1 0 0,0 0 0,1 0 0,-1-1 0,0 1 0,1 0 0,-1-1 0,1 1 0,-1 0 0,1-1 0,-1 1 0,1-1 0,-1 1 0,1-1 0,-1 1 0,1-1 0,-1 1 0,1-1 0,0 1 0,-1-1 0,1 1 0,0-1 0,-1 0 0,1 1 0,0-1 0,0 0 0,0 1 0,0-1 0,-1 0 0,1 1 0,0-1 0,0 0 0,0 1 0,1-2 0,-1-8 0,0 0 0,1 0 0,0 0 0,0 0 0,1 0 0,6-17 0,27-58 0,-33 80 0,31-63 0,2 1 0,4 2 0,77-100 0,-112 160 0,0 0 0,1 0 0,-1 0 0,1 0 0,0 1 0,11-8 0,-15 12 0,-1 0 0,1 0 0,-1-1 0,1 1 0,-1 0 0,1 0 0,-1 0 0,1 0 0,-1 0 0,1-1 0,0 1 0,-1 0 0,1 0 0,-1 0 0,1 0 0,-1 1 0,1-1 0,-1 0 0,1 0 0,-1 0 0,1 0 0,-1 0 0,1 1 0,-1-1 0,1 0 0,-1 0 0,1 1 0,-1-1 0,1 0 0,-1 1 0,1 0 0,0 1 0,0 0 0,-1 0 0,1 0 0,0 0 0,-1 0 0,1 0 0,-1 0 0,1 0 0,-1 1 0,0-1 0,0 0 0,-1 4 0,-1 19 0,-1 0 0,-1 0 0,-2-1 0,0 0 0,-10 25 0,-6 6 0,-30 53 0,46-95 0,-27 45 0,30-54 0,0 0 0,1 0 0,-1 0 0,-1-1 0,1 1 0,-1-1 0,1 0 0,-1 0 0,0 0 0,-7 4 0,11-7 0,-1 0 0,1 0 0,0 0 0,0 0 0,-1 1 0,1-1 0,0 0 0,-1 0 0,1 0 0,0 0 0,-1 0 0,1 0 0,0 0 0,-1 0 0,1 0 0,0 0 0,-1 0 0,1 0 0,0 0 0,0 0 0,-1-1 0,1 1 0,0 0 0,-1 0 0,1 0 0,0 0 0,0 0 0,-1-1 0,1 1 0,0 0 0,0 0 0,-1-1 0,1 1 0,0 0 0,0 0 0,0-1 0,-1 1 0,1 0 0,0 0 0,0-1 0,0 1 0,0 0 0,0-1 0,0 1 0,0 0 0,0-1 0,0 1 0,0-19 0,4-6 0,2 0 0,0 0 0,2 0 0,0 1 0,2 0 0,1 0 0,1 1 0,1 1 0,0 0 0,25-29 0,-34 47 0,0-1 0,0 1 0,1-1 0,0 1 0,0 0 0,0 1 0,0-1 0,9-3 0,-12 6 0,-1 1 0,1-1 0,-1 1 0,1-1 0,0 1 0,-1 0 0,1 0 0,-1 0 0,1-1 0,0 2 0,-1-1 0,1 0 0,0 0 0,-1 1 0,1-1 0,-1 0 0,1 1 0,-1 0 0,1-1 0,-1 1 0,1 0 0,-1 0 0,0 0 0,1 0 0,-1 0 0,0 0 0,0 0 0,1 0 0,-1 0 0,0 1 0,0-1 0,-1 0 0,1 1 0,0-1 0,1 4 0,3 7 0,0 0 0,-1 0 0,-1 1 0,0 0 0,0 0 0,-1 0 0,-1 0 0,0 13 0,-1 9 0,-9 63 0,8-91 0,0 1 0,-1-1 0,1 0 0,-6 11 0,3-14 0,1-11 0,2-14 0,3 2 0,1 1 0,0 0 0,2 0 0,0 1 0,8-20 0,42-81 0,-51 110 0,-3 3 0,1 1 0,0 0 0,1-1 0,-1 1 0,1 0 0,0 0 0,0 1 0,0-1 0,0 1 0,1-1 0,5-4 0,-9 8 0,1 0 0,-1 0 0,1 0 0,-1-1 0,1 1 0,0 0 0,-1 0 0,1 0 0,-1 0 0,1 0 0,-1 0 0,1 0 0,-1 0 0,1 0 0,-1 1 0,1-1 0,0 0 0,-1 0 0,1 0 0,-1 1 0,1-1 0,-1 0 0,0 0 0,1 1 0,-1-1 0,1 0 0,-1 1 0,1-1 0,-1 1 0,0-1 0,1 0 0,-1 1 0,0-1 0,1 1 0,-1-1 0,0 2 0,8 20 0,-3 13 0,-1 0 0,-2 1 0,-4 59 0,1-63 0,2-24 0,-2 0 0,1 0 0,-1 0 0,0 0 0,-1-1 0,0 1 0,-4 10 0,6-18 0,0 0 0,0 0 0,0-1 0,0 1 0,0 0 0,0 0 0,0 0 0,-1-1 0,1 1 0,0 0 0,0 0 0,0 0 0,0 0 0,-1-1 0,1 1 0,0 0 0,0 0 0,0 0 0,0 0 0,-1 0 0,1 0 0,0 0 0,0 0 0,0-1 0,-1 1 0,1 0 0,0 0 0,0 0 0,-1 0 0,1 0 0,0 0 0,0 0 0,-1 0 0,1 0 0,0 0 0,0 0 0,0 1 0,-1-1 0,1 0 0,0 0 0,0 0 0,0 0 0,-1 0 0,1 0 0,0 0 0,0 1 0,0-1 0,0 0 0,-1 0 0,1 0 0,0 0 0,0 1 0,0-1 0,0 0 0,0 0 0,0 0 0,-1 1 0,-2-25 0,0-259 0,4 215 0,-8 250 0,5-155 0,-2 0 0,-2-1 0,0 1 0,-17 44 0,23-70 0,0-1 0,0 0 0,0 1 0,0-1 0,-1 1 0,1-1 0,0 1 0,0-1 0,0 0 0,0 1 0,-1-1 0,1 1 0,0-1 0,0 0 0,-1 1 0,1-1 0,0 0 0,-1 1 0,1-1 0,0 0 0,-1 1 0,1-1 0,0 0 0,-1 0 0,1 0 0,-1 1 0,1-1 0,0 0 0,-1 0 0,1 0 0,-1 0 0,1 0 0,-1 0 0,1 0 0,-1 0 0,1 0 0,0 0 0,-1 0 0,1 0 0,-1 0 0,1 0 0,-1 0 0,-14-20 0,-5-35 0,20 55 0,-7-24 0,1 0 0,1 0 0,1-1 0,1 0 0,1 0 0,2-34 0,-1 59 0,1-1 0,0 0 0,0 0 0,0 0 0,0 1 0,0-1 0,1 0 0,-1 0 0,0 1 0,0-1 0,0 0 0,1 1 0,-1-1 0,0 0 0,1 0 0,-1 1 0,1-1 0,-1 1 0,0-1 0,2 0 0,4 11 0,4 27 0,-2 16 0,1 76 0,-25-207 0,4-137 0,6 364 0,4-129 0,-1-1 0,0 0 0,-2 0 0,0 0 0,-1-1 0,-1 0 0,-10 19 0,16-35 0,-1 0 0,1 1 0,0-1 0,-1 0 0,0 0 0,1 0 0,-1 0 0,0 0 0,0-1 0,0 1 0,0 0 0,-4 2 0,5-4 0,1 0 0,-1 0 0,1 0 0,0 0 0,-1 0 0,1 0 0,-1 0 0,1 0 0,0 0 0,-1 0 0,1 0 0,-1 0 0,1 0 0,0 0 0,-1-1 0,1 1 0,-1 0 0,1 0 0,0 0 0,-1-1 0,1 1 0,0 0 0,-1 0 0,1-1 0,0 1 0,0 0 0,-1 0 0,1-1 0,-7-21 0,7-13 0,0-1 0,3 1 0,0 0 0,3 0 0,13-48 0,-16 70 0,22-74 0,-22 79 0,0 1 0,0-1 0,0 1 0,1 0 0,0 0 0,1 1 0,-1-1 0,10-8 0,-14 14 0,1 1 0,0-1 0,-1 0 0,1 1 0,0 0 0,0-1 0,0 1 0,-1-1 0,1 1 0,0 0 0,0-1 0,0 1 0,0 0 0,0 0 0,0 0 0,-1 0 0,1 0 0,0 0 0,0 0 0,0 0 0,0 0 0,0 0 0,0 0 0,0 1 0,0-1 0,-1 0 0,1 1 0,0-1 0,0 0 0,0 1 0,-1-1 0,1 1 0,0 0 0,0-1 0,-1 1 0,1-1 0,-1 1 0,1 0 0,0 0 0,-1-1 0,1 1 0,-1 0 0,0 0 0,1 0 0,-1 1 0,4 4 0,-1 1 0,0-1 0,0 1 0,2 10 0,1 8 0,-2 0 0,-1 0 0,-1 1 0,0-1 0,-4 36 0,-24 128 0,20-158 0,-15 47 0,17-68 0,1 0 0,-1-1 0,-1 1 0,0-1 0,0 0 0,-1-1 0,0 1 0,-11 10 0,17-18 0,-1 0 0,1-1 0,-1 1 0,0 0 0,1-1 0,-1 1 0,0 0 0,0-1 0,1 1 0,-1-1 0,0 0 0,0 1 0,0-1 0,1 0 0,-1 1 0,0-1 0,0 0 0,0 0 0,0 0 0,0 0 0,0 0 0,0 0 0,1 0 0,-1 0 0,0 0 0,0 0 0,0 0 0,0 0 0,0-1 0,0 1 0,-1-1 0,0-1 0,0 1 0,1-1 0,-1 0 0,1 0 0,-1 0 0,1 0 0,0 0 0,0 0 0,0 0 0,0-1 0,-1-3 0,-3-9 0,2 1 0,-3-27 0,2 13 0,2-1 0,1 0 0,5-47 0,-4 74 0,0 1 0,0-1 0,1 0 0,-1 1 0,1-1 0,-1 0 0,1 1 0,-1-1 0,1 1 0,0-1 0,0 1 0,0-1 0,0 1 0,2-3 0,-2 4 0,-1-1 0,0 1 0,1 0 0,-1 0 0,1-1 0,-1 1 0,1 0 0,-1 0 0,1 0 0,0 0 0,-1 0 0,1 0 0,-1 0 0,1 0 0,-1 0 0,1 0 0,-1 0 0,1 0 0,-1 0 0,1 0 0,-1 1 0,1-1 0,-1 0 0,1 0 0,-1 0 0,1 1 0,-1-1 0,1 0 0,0 1 0,0 1 0,1 0 0,-1 0 0,1-1 0,-1 1 0,0 0 0,1 0 0,-1 0 0,0 1 0,-1-1 0,1 0 0,0 0 0,0 0 0,-1 1 0,0-1 0,1 0 0,-1 1 0,0-1 0,0 0 0,-1 5 0,0 3 0,-2 0 0,1 0 0,-2-1 0,1 1 0,-1-1 0,0 0 0,-1 0 0,-9 13 0,11-18 0,0 0 0,0 0 0,-1 0 0,1-1 0,-1 1 0,0-1 0,0 0 0,0 0 0,0 0 0,0-1 0,-1 1 0,1-1 0,-1 0 0,1 0 0,-1-1 0,0 1 0,0-1 0,0 0 0,-7 0 0,-24-2 0,-39-7 0,42 3 0,209 2 0,-153 0 0,-23 3 0,0 0 0,0-1 0,0 1 0,0 0 0,0 0 0,0 0 0,0 0 0,0-1 0,0 1 0,0 0 0,0 0 0,0 0 0,0-1 0,0 1 0,0 0 0,0 0 0,0 0 0,0 0 0,0-1 0,0 1 0,0 0 0,0 0 0,0 0 0,0 0 0,0-1 0,0 1 0,-1 0 0,1 0 0,0 0 0,0 0 0,0 0 0,0 0 0,0-1 0,0 1 0,-1 0 0,1 0 0,0 0 0,0 0 0,0 0 0,0 0 0,-1 0 0,1 0 0,0 0 0,0 0 0,0 0 0,0 0 0,-1 0 0,1 0 0,0 0 0,0 0 0,-1 0 0,-5-3 0,0 1 0,-1 0 0,0 1 0,-11-2 0,-205-1 0,691 4 0,-910 0 0,684 0 0,-563 0 0,449 0-1365,-94 0-5461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14.169"/>
    </inkml:context>
    <inkml:brush xml:id="br0">
      <inkml:brushProperty name="width" value="0.05" units="cm"/>
      <inkml:brushProperty name="height" value="0.05" units="cm"/>
      <inkml:brushProperty name="color" value="#FFFFFF"/>
    </inkml:brush>
  </inkml:definitions>
  <inkml:trace contextRef="#ctx0" brushRef="#br0">0 0 24575,'4'0'0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49.232"/>
    </inkml:context>
    <inkml:brush xml:id="br0">
      <inkml:brushProperty name="width" value="0.05" units="cm"/>
      <inkml:brushProperty name="height" value="0.05" units="cm"/>
      <inkml:brushProperty name="color" value="#FFFFFF"/>
    </inkml:brush>
  </inkml:definitions>
  <inkml:trace contextRef="#ctx0" brushRef="#br0">0 64 24575,'4'-1'0,"1"0"0,-1 0 0,0 0 0,0-1 0,0 1 0,0-1 0,0 0 0,5-4 0,-6 4 0,0 0 0,0 0 0,1 1 0,-1-1 0,0 1 0,1 0 0,-1 0 0,1 0 0,4-1 0,-7 2 0,0 0 0,-1 1 0,1-1 0,0 0 0,-1 0 0,1 0 0,0 1 0,-1-1 0,1 0 0,0 0 0,-1 1 0,1-1 0,-1 1 0,1-1 0,-1 1 0,1-1 0,-1 1 0,1-1 0,-1 1 0,1-1 0,0 2 0,5 24 0,-7 52 0,1-77 0,0-1 0,0 1 0,0-1 0,0 1 0,1-1 0,-1 1 0,0-1 0,0 0 0,0 1 0,0-1 0,1 1 0,-1-1 0,0 0 0,0 1 0,1-1 0,-1 1 0,0-1 0,0 0 0,1 1 0,-1-1 0,0 0 0,1 0 0,-1 1 0,1-1 0,-1 0 0,0 0 0,1 1 0,-1-1 0,1 0 0,-1 0 0,1 0 0,16-5 0,18-21 0,-31 23 0,39-35 0,-30 26 0,0 0 0,1 0 0,0 1 0,1 1 0,21-11 0,-35 20 0,1 0 0,-1 1 0,1-1 0,0 0 0,-1 1 0,1 0 0,0-1 0,0 1 0,-1 0 0,1 0 0,0 0 0,0 0 0,-1 0 0,3 0 0,-3 1 0,0-1 0,-1 0 0,1 1 0,0-1 0,-1 0 0,1 1 0,-1-1 0,1 1 0,-1-1 0,1 1 0,-1-1 0,1 1 0,-1-1 0,1 1 0,-1 0 0,0-1 0,1 1 0,-1 0 0,0-1 0,1 1 0,-1 0 0,0-1 0,0 2 0,1 2 0,-1-1 0,0 1 0,-1-1 0,1 1 0,0-1 0,-1 1 0,0-1 0,0 1 0,0-1 0,0 0 0,-1 1 0,-1 2 0,-8 14 0,-1 0 0,-15 18 0,22-31 0,-1 0 0,0 0 0,0-1 0,-1 1 0,0-1 0,0-1 0,-15 10 0,21-15 0,1 1 0,-1-1 0,1 0 0,-1 0 0,1 1 0,-1-1 0,1 0 0,-1 0 0,0 0 0,1 1 0,-1-1 0,1 0 0,-1 0 0,1 0 0,-1 0 0,0 0 0,1 0 0,-1 0 0,1-1 0,-1 1 0,1 0 0,-1 0 0,1 0 0,-1-1 0,0 1 0,1 0 0,-1 0 0,1-1 0,0 1 0,-1 0 0,0-1 0,-4-20 0,13-25 0,9 6-1365,3 0-5461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0.115"/>
    </inkml:context>
    <inkml:brush xml:id="br0">
      <inkml:brushProperty name="width" value="0.05" units="cm"/>
      <inkml:brushProperty name="height" value="0.05" units="cm"/>
      <inkml:brushProperty name="color" value="#FFFFFF"/>
    </inkml:brush>
  </inkml:definitions>
  <inkml:trace contextRef="#ctx0" brushRef="#br0">208 160 24575,'-65'78'0,"47"-53"0,-2 0 0,-1-2 0,-34 31 0,54-53 0,0 0 0,0-1 0,0 1 0,0 0 0,0-1 0,0 1 0,0 0 0,0-1 0,0 1 0,0-1 0,0 0 0,0 1 0,-1-1 0,1 0 0,0 0 0,0 1 0,-2-1 0,2-1 0,1 1 0,-1 0 0,1 0 0,0-1 0,-1 1 0,1 0 0,-1-1 0,1 1 0,0-1 0,-1 1 0,1-1 0,0 1 0,-1 0 0,1-1 0,0 1 0,0-1 0,-1 1 0,1-1 0,0 1 0,0-1 0,0 0 0,0 1 0,0-1 0,0 1 0,0-2 0,0-4 0,0-1 0,1 1 0,0-1 0,3-11 0,16-67 0,-9 33 0,35-97 0,-46 149 0,0 0 0,0 0 0,0 0 0,0 0 0,0 0 0,0 0 0,0 0 0,1 0 0,-1 0 0,0 0 0,0 0 0,0 0 0,0 0 0,0 0 0,0 0 0,0 0 0,0 0 0,0 0 0,0 0 0,1 0 0,-1 0 0,0 0 0,0 0 0,0 0 0,0 0 0,0 0 0,0 0 0,0 0 0,0 0 0,0 0 0,0 0 0,1 0 0,-1 0 0,0 0 0,0 0 0,0 0 0,0-1 0,0 1 0,0 0 0,0 0 0,-1 18 0,-4 24 0,3-27 0,-1 0 0,0 0 0,-1 0 0,-1-1 0,-10 24 0,14-38 0,1 0 0,0 0 0,0-1 0,0 1 0,0 0 0,0 0 0,0 0 0,0 0 0,0 0 0,0 0 0,0 0 0,0 0 0,0 0 0,0 0 0,0 0 0,0 0 0,0 0 0,0 0 0,0 0 0,0 0 0,-1 0 0,1 0 0,0 0 0,0 0 0,0-1 0,0 1 0,0 0 0,0 0 0,0 0 0,0 0 0,0 0 0,0 0 0,0 0 0,0 1 0,-1-1 0,1 0 0,0 0 0,0 0 0,0 0 0,0 0 0,0 0 0,0 0 0,0 0 0,0 0 0,0 0 0,0 0 0,0 0 0,0 0 0,0 0 0,0 0 0,-1 0 0,2-14 0,3-20 0,-1 15 0,-1 7 0,-1-1 0,1 1 0,1-1 0,0 1 0,1 0 0,1 0 0,-1 0 0,13-19 0,-17 30 0,0 1 0,0 0 0,1-1 0,-1 1 0,0 0 0,0 0 0,1-1 0,-1 1 0,0 0 0,1 0 0,-1-1 0,0 1 0,1 0 0,-1 0 0,0 0 0,1 0 0,-1 0 0,0 0 0,1-1 0,-1 1 0,0 0 0,1 0 0,-1 0 0,0 0 0,1 0 0,-1 0 0,1 0 0,-1 0 0,0 1 0,1-1 0,-1 0 0,0 0 0,1 0 0,-1 0 0,0 0 0,1 1 0,-1-1 0,0 0 0,0 0 0,1 0 0,-1 1 0,0-1 0,1 0 0,-1 1 0,0-1 0,0 0 0,0 0 0,1 1 0,-1-1 0,0 0 0,0 1 0,0-1 0,0 0 0,0 1 0,0-1 0,0 1 0,1-1 0,-1 0 0,0 1 0,0 0 0,5 25 0,-4-4 0,-1 0 0,0 1 0,-2-1 0,-1 0 0,-5 23 0,-34 107 0,33-129 0,2-1 0,20-38 0,23-46 0,-6 10 0,57-75 0,-85 124 0,0 1 0,0-1 0,0 0 0,1 1 0,-1 0 0,1 0 0,0 0 0,-1 0 0,1 0 0,4-1 0,-7 2 0,1 1 0,-1 0 0,1 0 0,-1 0 0,1 0 0,-1 0 0,1 0 0,-1 0 0,1 0 0,-1 0 0,1 0 0,-1 0 0,1 0 0,-1 1 0,1-1 0,-1 0 0,1 0 0,-1 0 0,1 1 0,-1-1 0,1 0 0,-1 1 0,0-1 0,1 0 0,0 1 0,7 21 0,-6 3 0,-1-1 0,0 0 0,-2 1 0,-1-1 0,-10 48 0,-41 115 0,48-169 0,-1 0 0,-1-1 0,-15 26 0,11-31 0,6-19 0,8-25 0,16-27-341,1 2 0,4 0-1,37-66 1,-39 80-6485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0.799"/>
    </inkml:context>
    <inkml:brush xml:id="br0">
      <inkml:brushProperty name="width" value="0.05" units="cm"/>
      <inkml:brushProperty name="height" value="0.05" units="cm"/>
      <inkml:brushProperty name="color" value="#FFFFFF"/>
    </inkml:brush>
  </inkml:definitions>
  <inkml:trace contextRef="#ctx0" brushRef="#br0">257 82 24575,'-1'28'0,"-1"-1"0,-2 1 0,-1-1 0,-1 0 0,-1 0 0,-1 0 0,-15 31 0,5-19 0,-2-1 0,-1-1 0,-52 67 0,69-98 0,-1-1 0,0 1 0,0-1 0,0 0 0,-11 8 0,16-13 0,-1 0 0,0 1 0,1-1 0,-1 0 0,1 1 0,-1-1 0,0 0 0,1 0 0,-1 0 0,0 1 0,1-1 0,-1 0 0,0 0 0,1 0 0,-1 0 0,0 0 0,0 0 0,1 0 0,-1-1 0,0 1 0,1 0 0,-1 0 0,0 0 0,1-1 0,-2 0 0,1 0 0,0 0 0,0 0 0,0-1 0,0 1 0,1-1 0,-1 1 0,0-1 0,1 1 0,-1-1 0,1 0 0,-1 1 0,1-1 0,0 1 0,-1-1 0,1-3 0,0-11 0,0-1 0,1 0 0,0 1 0,2-1 0,0 1 0,1-1 0,7-19 0,48-108 0,-47 119 0,0 0 0,2 2 0,0-1 0,2 2 0,1 0 0,26-27 0,-20 34 0,-23 14 0,1 1 0,0 0 0,-1 0 0,1 0 0,0 0 0,-1 0 0,1 0 0,0 0 0,-1 0 0,1 0 0,0 0 0,-1 0 0,1 0 0,0 0 0,-1 0 0,1 0 0,-1 1 0,1-1 0,0 0 0,-1 1 0,1-1 0,0 1 0,1 1 0,-1 0 0,1 1 0,-1-1 0,0 0 0,0 1 0,0-1 0,0 1 0,0 0 0,-1-1 0,1 1 0,-1 0 0,1-1 0,-1 1 0,0 5 0,-1 31 0,-2-1 0,-1 1 0,-2-1 0,-2 0 0,-1-1 0,-27 70 0,27-91 0,9-16 0,0 0 0,0 0 0,0 0 0,0 0 0,-1 0 0,1 0 0,0 0 0,0 0 0,0 0 0,0 0 0,0 0 0,0 0 0,-1 0 0,1 0 0,0 0 0,0 0 0,0 0 0,0 0 0,0 0 0,0 0 0,-1 0 0,1 0 0,0 0 0,0 0 0,0 0 0,0-1 0,0 1 0,0 0 0,0 0 0,0 0 0,0 0 0,0 0 0,0 0 0,-1 0 0,1-1 0,0 1 0,0 0 0,0 0 0,0 0 0,0 0 0,0 0 0,0 0 0,0-1 0,0 1 0,0 0 0,0 0 0,0 0 0,0 0 0,0 0 0,0 0 0,0-1 0,0 1 0,1 0 0,1-33 0,9-18 0,3 1 0,2 1 0,2 0 0,2 1 0,44-74 0,-64 122 0,28-41 0,-27 40 0,0 0 0,0 0 0,0 0 0,-1 0 0,1 1 0,0-1 0,0 0 0,0 1 0,0-1 0,0 1 0,1-1 0,-1 1 0,0-1 0,0 1 0,1 0 0,-1 0 0,0 0 0,-1 0 0,1 0 0,0 1 0,-1-1 0,1 0 0,-1 0 0,1 1 0,0-1 0,-1 1 0,1-1 0,-1 1 0,1-1 0,-1 1 0,1-1 0,-1 1 0,0-1 0,1 1 0,-1-1 0,0 1 0,1 0 0,-1-1 0,0 1 0,0 0 0,1-1 0,-1 1 0,0 0 0,0 0 0,3 15 0,0-1 0,-1 1 0,0 0 0,-2-1 0,-1 22 0,-12 79 0,10-90 0,-2-1 0,0 1 0,-2-1 0,0-1 0,-2 1 0,-16 30 0,25-53 0,-1-1 0,0 0 0,1 1 0,-1-1 0,0 0 0,0 0 0,0 0 0,0 0 0,0 0 0,0 0 0,0 0 0,0 0 0,0 0 0,-3 1 0,4-2 0,-1-1 0,1 1 0,0 0 0,-1 0 0,1 0 0,-1 0 0,1 0 0,0 0 0,-1 0 0,1 0 0,0-1 0,-1 1 0,1 0 0,-1 0 0,1-1 0,0 1 0,0 0 0,-1 0 0,1-1 0,0 1 0,-1 0 0,1-1 0,0 1 0,0 0 0,0-1 0,-1 1 0,1-1 0,0 1 0,0 0 0,0-1 0,0 0 0,-2-4 0,1-1 0,0 0 0,0 0 0,1 0 0,-1-10 0,3-7-273,0 0 0,1 0 0,2 1 0,9-34 0,2 9-6553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1.124"/>
    </inkml:context>
    <inkml:brush xml:id="br0">
      <inkml:brushProperty name="width" value="0.05" units="cm"/>
      <inkml:brushProperty name="height" value="0.05" units="cm"/>
      <inkml:brushProperty name="color" value="#FFFFFF"/>
    </inkml:brush>
  </inkml:definitions>
  <inkml:trace contextRef="#ctx0" brushRef="#br0">0 2 24575,'2'-2'0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5.134"/>
    </inkml:context>
    <inkml:brush xml:id="br0">
      <inkml:brushProperty name="width" value="0.05" units="cm"/>
      <inkml:brushProperty name="height" value="0.05" units="cm"/>
      <inkml:brushProperty name="color" value="#FFFFFF"/>
    </inkml:brush>
  </inkml:definitions>
  <inkml:trace contextRef="#ctx0" brushRef="#br0">307 200 24575,'-13'20'0,"1"0"0,-13 29 0,15-28 0,-24 38 0,34-59 0,0-1 0,0 1 0,0 0 0,0 0 0,0-1 0,0 1 0,0 0 0,0-1 0,0 1 0,-1 0 0,1-1 0,0 1 0,0 0 0,0 0 0,0-1 0,-1 1 0,1 0 0,0 0 0,0-1 0,0 1 0,-1 0 0,1 0 0,0 0 0,-1 0 0,1-1 0,0 1 0,0 0 0,-1 0 0,1 0 0,0 0 0,-1 0 0,1 0 0,0 0 0,-1 0 0,1 0 0,0 0 0,0 0 0,-1 0 0,1 0 0,0 0 0,-1 0 0,1 0 0,0 0 0,-1 0 0,1 0 0,0 0 0,0 1 0,-1-1 0,1 0 0,0 0 0,-1 0 0,1 0 0,0 1 0,0-1 0,0 0 0,-1 0 0,1 1 0,0-1 0,0 0 0,0 0 0,-1 1 0,1-1 0,-1-30 0,4-22 0,1 1 0,3 1 0,25-97 0,-21 120 0,-4 19 0,-7 8 0,0 0 0,1 0 0,-1 0 0,0 0 0,0 1 0,1-1 0,-1 0 0,0 0 0,0 0 0,1 0 0,-1 1 0,0-1 0,0 0 0,0 0 0,0 1 0,1-1 0,-1 0 0,0 0 0,0 1 0,0-1 0,0 0 0,0 0 0,0 1 0,1-1 0,-1 0 0,0 1 0,0-1 0,0 0 0,0 0 0,0 1 0,0-1 0,0 0 0,0 1 0,-1-1 0,2 13 0,0 0 0,-2 1 0,0-1 0,0 0 0,-1 0 0,-1 0 0,0-1 0,0 1 0,-2-1 0,0 1 0,-8 15 0,-8 10 0,-1 0 0,-30 38 0,39-57 0,-1-2 0,-1 1 0,-21 19 0,35-36 0,0 0 0,-1 0 0,1 0 0,0 0 0,0 0 0,-1 0 0,1 0 0,-1-1 0,1 1 0,-1-1 0,1 1 0,-1-1 0,1 1 0,-1-1 0,1 0 0,-1 0 0,1 1 0,-1-1 0,-1-1 0,2 1 0,0-1 0,-1 1 0,1-1 0,0 1 0,0-1 0,0 0 0,0 1 0,1-1 0,-1 0 0,0 0 0,0 0 0,0 0 0,1 0 0,-1 0 0,0 0 0,1 0 0,-1 0 0,1 0 0,-1-1 0,-2-6 0,1 0 0,0 0 0,1-1 0,0 1 0,0-14 0,1-22 0,1 0 0,2 0 0,11-49 0,-11 84 0,0 8 0,1 19 0,0 33 0,-3-5 0,-1-1 0,-12 84 0,7-115 0,3-20 0,1-26 0,5-8 0,10-47 0,-10 72 0,0 0 0,0 0 0,2 0 0,0 0 0,0 1 0,10-15 0,-15 27 0,0 1 0,0 0 0,-1-1 0,1 1 0,0 0 0,0 0 0,1-1 0,-1 1 0,0 0 0,0 0 0,0 0 0,1 0 0,-1 0 0,0 1 0,1-1 0,2-1 0,-3 2 0,-1 0 0,1 1 0,0-1 0,-1 0 0,1 0 0,0 0 0,-1 1 0,1-1 0,-1 0 0,1 1 0,-1-1 0,1 0 0,-1 1 0,1-1 0,-1 1 0,1-1 0,-1 1 0,1-1 0,-1 1 0,0-1 0,1 1 0,-1-1 0,0 1 0,1 0 0,-1-1 0,0 2 0,3 5 0,-1 1 0,-1 0 0,1-1 0,-1 1 0,0 9 0,-1-14 0,3 44 0,-3 0 0,-1 0 0,-8 48 0,18-211 0,-9 111 0,4-17 0,0-1 0,1 2 0,10-28 0,-15 48 0,0 0 0,1 0 0,-1 0 0,1 0 0,-1 0 0,1 0 0,-1 0 0,1 0 0,-1 0 0,1 0 0,0 0 0,-1 0 0,1 0 0,0 1 0,0-1 0,0 0 0,0 1 0,-1-1 0,3 0 0,-2 1 0,-1 0 0,1 0 0,-1 0 0,1 1 0,0-1 0,-1 0 0,1 0 0,-1 1 0,1-1 0,-1 0 0,1 1 0,-1-1 0,0 1 0,1-1 0,-1 1 0,1-1 0,-1 1 0,0-1 0,1 1 0,-1-1 0,0 1 0,0-1 0,1 1 0,-1 0 0,11 47 0,-5 16 0,-4 82 0,-1-169 0,2 0 0,0 0 0,1 1 0,2-1 0,9-27 0,-14 49 0,-1 0 0,0 0 0,1 0 0,-1 0 0,1 0 0,-1 0 0,1 0 0,-1 0 0,1 0 0,-1 0 0,1 0 0,0 0 0,0 1 0,0-1 0,-1 0 0,1 1 0,0-1 0,1 0 0,-1 1 0,-1 0 0,0 1 0,1-1 0,-1 0 0,1 1 0,-1-1 0,0 0 0,1 1 0,-1-1 0,0 1 0,1-1 0,-1 1 0,0-1 0,1 1 0,-1-1 0,0 1 0,0-1 0,0 1 0,0-1 0,0 1 0,0-1 0,1 1 0,-1-1 0,-1 2 0,3 44 0,-7-9 0,-2 0 0,-1 0 0,-2-1 0,-16 39 0,26-73 0,0-1 0,-1 0 0,1 1 0,0-1 0,-1 0 0,1 1 0,-1-1 0,0 0 0,0 0 0,1 0 0,-1 0 0,0 0 0,0 0 0,0 0 0,0 0 0,0 0 0,0 0 0,0 0 0,-2 0 0,2-1 0,1-1 0,-1 1 0,1-1 0,-1 0 0,1 1 0,-1-1 0,1 0 0,-1 0 0,1 1 0,-1-1 0,1 0 0,0 0 0,0 0 0,-1 0 0,1 0 0,0 1 0,0-1 0,0 0 0,0 0 0,0-1 0,0-63 0,3 42 0,1 0 0,0 0 0,2 0 0,1 1 0,0 0 0,2 0 0,1 0 0,0 1 0,26-37 0,-33 54 0,0 1 0,0-1 0,0 1 0,1 0 0,-1-1 0,1 2 0,0-1 0,0 0 0,0 1 0,0 0 0,7-3 0,-10 5 0,0-1 0,0 1 0,1 0 0,-1 0 0,0 0 0,1 0 0,-1 0 0,0 0 0,1 0 0,-1 0 0,0 0 0,1 1 0,-1-1 0,0 0 0,0 1 0,1-1 0,1 2 0,-1-1 0,-1 1 0,1-1 0,-1 1 0,1 0 0,-1-1 0,0 1 0,1 0 0,-1 0 0,0 0 0,0 0 0,0 0 0,0 0 0,-1 0 0,1 2 0,5 21 0,-2 0 0,-2 0 0,0 0 0,-1 0 0,-2 0 0,0 1 0,-2-1 0,-5 25 0,7-44 0,0-3 0,1 1 0,-1 0 0,0-1 0,0 1 0,0 0 0,0-1 0,-1 1 0,1-1 0,-4 5 0,4-8 0,1 0 0,0 0 0,0 0 0,-1 0 0,1 0 0,0 0 0,-1 0 0,1 0 0,0 0 0,0 0 0,-1 0 0,1 0 0,0 0 0,-1 0 0,1-1 0,0 1 0,0 0 0,-1 0 0,1 0 0,0-1 0,0 1 0,0 0 0,-1 0 0,1 0 0,0-1 0,0 1 0,0 0 0,0 0 0,0-1 0,0 1 0,-1 0 0,1-1 0,0 1 0,0 0 0,0 0 0,0-1 0,0 1 0,0 0 0,0-1 0,0 1 0,0 0 0,0-1 0,0 1 0,1 0 0,-4-19 0,3-16 0,2 1 0,2 0 0,1-1 0,1 1 0,2 1 0,1 0 0,24-55 0,-33 88 0,3-7 0,0 0 0,0 0 0,0 1 0,1-1 0,0 1 0,9-10 0,-13 16 0,0 0 0,0 0 0,0-1 0,1 1 0,-1 0 0,0 0 0,0 0 0,1-1 0,-1 1 0,0 0 0,0 0 0,1 0 0,-1 0 0,0 0 0,0-1 0,1 1 0,-1 0 0,0 0 0,1 0 0,-1 0 0,0 0 0,1 0 0,-1 0 0,0 0 0,1 0 0,-1 0 0,0 0 0,0 0 0,1 0 0,-1 1 0,0-1 0,1 0 0,-1 0 0,0 0 0,0 0 0,1 0 0,-1 1 0,0-1 0,1 0 0,4 15 0,-2 19 0,-5-10 0,-1 0 0,-1-1 0,-1 1 0,-1-1 0,-11 30 0,-54 110 0,67-155 0,-3 8 0,-1 2 0,-1 1 0,-1-1 0,0-1 0,-1 0 0,-23 27 0,33-43 0,1 0 0,-1 0 0,0 0 0,0-1 0,1 1 0,-1 0 0,0 0 0,0-1 0,0 1 0,0-1 0,0 1 0,0-1 0,0 1 0,0-1 0,0 1 0,-1-1 0,1 0 0,0 0 0,0 0 0,0 1 0,-2-1 0,2-1 0,1 1 0,-1-1 0,0 1 0,0-1 0,1 1 0,-1-1 0,0 0 0,1 1 0,-1-1 0,1 0 0,-1 1 0,1-1 0,-1 0 0,1 0 0,-1 1 0,1-1 0,0 0 0,-1 0 0,1 0 0,0-1 0,-2-7 0,1 0 0,0 0 0,1 0 0,0-10 0,2-16 0,2 1 0,1-1 0,2 1 0,15-47 0,-14 57 0,2 0 0,0 0 0,1 1 0,2 1 0,0 0 0,28-34 0,-39 52 0,1 1 0,0 0 0,0 0 0,1 0 0,-1 0 0,1 0 0,-1 1 0,7-4 0,-9 6 0,0 0 0,0-1 0,0 1 0,0 0 0,0 0 0,0 0 0,0 0 0,0 0 0,0 0 0,0 0 0,0 0 0,0 0 0,0 1 0,0-1 0,0 0 0,0 0 0,-1 1 0,1-1 0,0 1 0,0-1 0,0 1 0,0-1 0,-1 1 0,1 0 0,0-1 0,-1 1 0,1 0 0,0 0 0,-1-1 0,1 1 0,-1 0 0,1 0 0,-1 0 0,1 0 0,-1-1 0,0 1 0,1 0 0,-1 0 0,0 0 0,0 0 0,0 2 0,7 24 0,-2 0 0,-2 1 0,0-1 0,-2 1 0,0 0 0,-2-1 0,-8 44 0,9-67 0,-1 1 0,1-1 0,0 1 0,-1-1 0,0 0 0,0 0 0,-1 1 0,1-1 0,-1 0 0,0 0 0,0 0 0,0 0 0,0-1 0,-1 1 0,-4 4 0,7-7 0,-1-1 0,1 0 0,-1 0 0,1 0 0,-1 0 0,1 0 0,-1 0 0,1-1 0,0 1 0,-1 0 0,1 0 0,-1 0 0,1 0 0,-1 0 0,1-1 0,-1 1 0,1 0 0,0 0 0,-1-1 0,1 1 0,-1 0 0,1-1 0,0 1 0,-1 0 0,1-1 0,0 1 0,0-1 0,-1 1 0,1 0 0,0-1 0,0 1 0,0-1 0,-1 1 0,1-1 0,0 1 0,0-1 0,0 1 0,0-1 0,0 1 0,0-1 0,0 1 0,0-1 0,0 1 0,0-1 0,-3-26 0,3 4 0,0 1 0,2 0 0,8-43 0,-7 51 0,1 1 0,0-1 0,1 1 0,0 0 0,1 0 0,1 1 0,11-17 0,-17 27 0,1 0 0,-1 0 0,0 0 0,1 1 0,0-1 0,0 0 0,-1 1 0,1 0 0,0-1 0,0 1 0,0 0 0,0 0 0,3-1 0,-4 2 0,-1 0 0,1 0 0,0 0 0,0 0 0,0 1 0,0-1 0,-1 0 0,1 0 0,0 1 0,0-1 0,-1 0 0,1 1 0,0-1 0,-1 1 0,1-1 0,0 1 0,-1 0 0,1-1 0,0 1 0,-1-1 0,1 1 0,-1 0 0,0 0 0,1-1 0,-1 1 0,1 0 0,-1 0 0,0-1 0,0 1 0,1 0 0,-1 0 0,0 0 0,0 0 0,0-1 0,0 1 0,0 0 0,0 2 0,4 44 0,-1 1 0,-8 93 0,5-140 0,-4 28 0,1-19 0,0-18 0,2-7 0,0 0 0,1-1 0,1 1 0,1 0 0,4-21 0,-4 26 0,1 0 0,0 0 0,1 0 0,-1 1 0,2-1 0,-1 1 0,2 0 0,10-15 0,-16 23 0,1 1 0,-1 0 0,0 0 0,0-1 0,0 1 0,1 0 0,-1 0 0,0-1 0,0 1 0,0 0 0,1 0 0,-1-1 0,0 1 0,1 0 0,-1 0 0,0 0 0,0 0 0,1 0 0,-1-1 0,0 1 0,1 0 0,-1 0 0,0 0 0,1 0 0,-1 0 0,0 0 0,1 0 0,-1 0 0,0 0 0,1 0 0,-1 0 0,0 0 0,1 1 0,-1-1 0,0 0 0,1 0 0,-1 0 0,0 0 0,0 0 0,1 1 0,-1-1 0,0 0 0,0 0 0,1 0 0,-1 1 0,0-1 0,0 0 0,1 0 0,-1 1 0,0-1 0,0 0 0,0 1 0,0-1 0,0 0 0,1 1 0,-1-1 0,0 0 0,0 0 0,0 1 0,0-1 0,0 0 0,0 1 0,0-1 0,0 1 0,4 26 0,-4-24 0,3 134 0,-4-117 0,-1 0 0,-1 1 0,0-1 0,-11 31 0,7-41 0,3-19 0,1-23 0,5-7 0,6-43 0,-6 68 0,1-1 0,0 1 0,1 0 0,1 0 0,0 0 0,8-15 0,-12 28 0,-1 1 0,0-1 0,1 0 0,-1 0 0,1 0 0,-1 0 0,1 0 0,0 1 0,-1-1 0,1 0 0,0 0 0,-1 1 0,1-1 0,0 0 0,0 1 0,0-1 0,0 1 0,0-1 0,-1 1 0,1 0 0,0-1 0,0 1 0,0 0 0,0 0 0,1-1 0,-1 2 0,1-1 0,-1 1 0,0-1 0,0 1 0,0 0 0,-1-1 0,1 1 0,0 0 0,0-1 0,0 1 0,0 0 0,-1 0 0,1 0 0,0 0 0,-1 0 0,1 0 0,0 2 0,4 7 0,-2 0 0,1 0 0,2 16 0,4 36 0,-3 0 0,-1 63 0,-5-96 0,-4-105 0,4-1 0,19-127 0,-20 201 0,11-45 0,-10 45 0,0 1 0,0-1 0,0 0 0,0 1 0,1-1 0,-1 1 0,1 0 0,-1-1 0,1 1 0,0 0 0,0 0 0,0 0 0,0 0 0,3-2 0,-5 4 0,1 0 0,0 0 0,0-1 0,-1 1 0,1 0 0,0 0 0,0 0 0,0 0 0,-1 0 0,1 0 0,0 0 0,0 0 0,-1 0 0,1 1 0,0-1 0,0 0 0,-1 0 0,1 1 0,0-1 0,-1 0 0,1 1 0,0-1 0,-1 0 0,1 1 0,0-1 0,-1 1 0,1 0 0,-1-1 0,1 1 0,-1-1 0,1 1 0,-1 0 0,0-1 0,1 1 0,-1 0 0,0-1 0,1 1 0,-1 0 0,0 0 0,0 0 0,10 34 0,-10-35 0,5 29 0,-1 0 0,-2 1 0,-1 0 0,-1-1 0,-1 1 0,-2-1 0,-12 56 0,15-84 0,0 0 0,-1 0 0,1 1 0,0-1 0,-1 0 0,1 0 0,-1 0 0,1 0 0,-1 0 0,0 0 0,1 0 0,-1 0 0,0 0 0,0 0 0,1 0 0,-1-1 0,-2 2 0,2-2 0,1 0 0,-1 0 0,1 0 0,-1 0 0,1 0 0,-1 0 0,1 0 0,-1 0 0,1 0 0,-1-1 0,1 1 0,-1 0 0,1 0 0,-1 0 0,1-1 0,-1 1 0,1 0 0,-1-1 0,1 1 0,0-1 0,-1 1 0,1 0 0,0-1 0,-1 1 0,1-1 0,-1 0 0,-20-43 0,19 37 0,-13-35 0,2-1 0,2 0 0,2 0 0,2-1 0,2-1 0,1 1 0,3-1 0,4-46 0,-3 89 0,0-1 0,1 0 0,-1 1 0,1-1 0,-1 0 0,1 1 0,0-1 0,0 1 0,0-1 0,0 1 0,1-1 0,-1 1 0,2-2 0,-3 4 0,1-1 0,-1 1 0,0 0 0,1 0 0,-1 0 0,0-1 0,0 1 0,1 0 0,-1 0 0,0 0 0,1 0 0,-1 0 0,0 0 0,0 0 0,1 0 0,-1 0 0,0 0 0,1 0 0,-1 0 0,0 0 0,1 0 0,-1 0 0,0 0 0,1 0 0,-1 0 0,0 0 0,1 0 0,-1 0 0,0 0 0,0 1 0,1-1 0,-1 0 0,0 0 0,1 1 0,10 20 0,5 46 0,-3 1 0,4 73 0,-11-90 0,-18-313 0,12 301 0,-4 196 0,1-192 0,-2 0 0,-2 0 0,-18 58 0,5-57 0,20-43 0,-1 0 0,1 0 0,-1 0 0,0 0 0,1 0 0,-1 0 0,0-1 0,0 1 0,0 0 0,1 0 0,-1-1 0,0 1 0,0-1 0,0 1 0,0-1 0,-1 1 0,1-1 0,0 0 0,1 0 0,-1-1 0,1 1 0,-1 0 0,0 0 0,1-1 0,-1 1 0,0 0 0,1-1 0,-1 1 0,1-1 0,-1 1 0,1-1 0,-1 1 0,1-1 0,-1 1 0,1-1 0,0 1 0,-1-1 0,1 0 0,0 1 0,0-1 0,-1 1 0,1-1 0,0 0 0,0 1 0,0-1 0,-1 0 0,-2-12 0,0 0 0,0 0 0,1 0 0,1 0 0,-1-15 0,5-70 0,-1 65 0,-1 26 0,-2 3 0,1-1 0,0 1 0,1-1 0,-1 0 0,1 1 0,0-1 0,0 1 0,0-1 0,1 1 0,0 0 0,3-7 0,-5 11 0,0 0 0,1 0 0,-1 0 0,0 0 0,0 0 0,0 0 0,1 0 0,-1 0 0,0 0 0,0 0 0,0 0 0,0 0 0,1 0 0,-1 0 0,0 0 0,0 0 0,0 0 0,1 0 0,-1 0 0,0 0 0,0 0 0,0 0 0,0 0 0,1 1 0,-1-1 0,0 0 0,0 0 0,0 0 0,0 0 0,0 0 0,1 1 0,-1-1 0,0 0 0,0 0 0,0 0 0,0 0 0,0 1 0,0-1 0,0 0 0,0 0 0,0 0 0,0 1 0,0-1 0,0 0 0,0 0 0,0 0 0,0 1 0,0-1 0,0 0 0,0 0 0,3 14 0,2 203 0,-6-179 0,12-240 0,-11 202 0,0 0 0,-1 1 0,1-1 0,0 0 0,0 0 0,0 1 0,0-1 0,-1 0 0,1 0 0,0 1 0,0-1 0,0 0 0,-1 0 0,1 0 0,0 0 0,0 1 0,-1-1 0,1 0 0,0 0 0,0 0 0,-1 0 0,1 0 0,0 0 0,-1 0 0,1 0 0,0 0 0,0 0 0,-1 0 0,1 0 0,0 0 0,-1 0 0,1 0 0,0 0 0,0 0 0,-1 0 0,1 0 0,0 0 0,0 0 0,-1 0 0,1-1 0,0 1 0,0 0 0,-1 0 0,1 0 0,0 0 0,0-1 0,-1 1 0,1 0 0,0 0 0,0-1 0,0 1 0,0 0 0,-1 0 0,1-1 0,0 1 0,0 0 0,0 0 0,0-1 0,0 1 0,0 0 0,0-1 0,0 1 0,0 0 0,0 0 0,0-1 0,0 1 0,0 0 0,0-1 0,0 1 0,-21 22 0,17-18 0,-24 26 0,-58 47 0,70-65 0,-1 0 0,0-1 0,0-1 0,-1-1 0,-33 13 0,50-21 0,0 0 0,0-1 0,-1 1 0,1-1 0,0 0 0,0 1 0,-1-1 0,1 0 0,0 0 0,-1 0 0,1 0 0,0 0 0,-1 0 0,1 0 0,0 0 0,0 0 0,-1 0 0,1-1 0,0 1 0,0-1 0,-1 1 0,1-1 0,0 1 0,-1-2 0,1 1 0,0 0 0,1 0 0,-1-1 0,1 1 0,0 0 0,-1 0 0,1-1 0,0 1 0,0 0 0,0-1 0,0 1 0,0 0 0,0-1 0,0 1 0,0 0 0,0 0 0,1-1 0,-1 1 0,1-2 0,2-5 0,0-1 0,1 1 0,0 0 0,1 0 0,7-11 0,47-46 0,-59 65 0,0 0 0,1 0 0,-1-1 0,0 1 0,1 0 0,-1-1 0,0 1 0,1 0 0,-1-1 0,0 1 0,0 0 0,0-1 0,1 1 0,-1 0 0,0-1 0,0 1 0,0-1 0,0 1 0,0-1 0,0 1 0,0 0 0,0-1 0,0 1 0,0-1 0,0 1 0,0-1 0,0 1 0,0 0 0,0-1 0,0 1 0,0-1 0,-1 1 0,1-1 0,0 1 0,0 0 0,0-1 0,-1 1 0,1-1 0,-20-3 0,-23 10 0,25 1 0,29-2 0,30-2 0,-15-4 0,39-7 0,-55 5 0,-12 1 0,-19 1 0,-270 41 0,268-33 0,23-6 0,0-1 0,-1 0 0,1 0 0,0 0 0,0 0 0,0 0 0,0 0 0,0 1 0,0-1 0,0 0 0,0 0 0,0 0 0,0 0 0,0 0 0,0 1 0,0-1 0,0 0 0,0 0 0,0 0 0,0 0 0,0 0 0,0 0 0,0 1 0,0-1 0,0 0 0,0 0 0,0 0 0,1 0 0,-1 0 0,0 0 0,0 1 0,0-1 0,0 0 0,0 0 0,0 0 0,0 0 0,0 0 0,1 0 0,-1 0 0,0 0 0,0 0 0,0 0 0,0 0 0,0 0 0,0 1 0,1-1 0,-1 0 0,0 0 0,0 0 0,0 0 0,0 0 0,0 0 0,1 0 0,-1 0 0,0 0 0,0 0 0,0-1 0,0 1 0,0 0 0,0 0 0,1 0 0,-1 0 0,46 3 0,120-4 0,91 2 0,-350 13 0,61-11 0,-87 5 0,337-8 0,-305 4 0,-1 4 0,-168 38 0,226-37 0,30-9 0,0 0 0,-1 0 0,1-1 0,0 1 0,0 0 0,0 0 0,0 0 0,0 0 0,0 0 0,0 0 0,-1 0 0,1 0 0,0 0 0,0 0 0,0 0 0,0 0 0,0 0 0,0 1 0,0-1 0,-1 0 0,1 0 0,0 0 0,0 0 0,0 0 0,0 0 0,0 0 0,0 0 0,0 0 0,0 0 0,0 0 0,-1 0 0,1 0 0,0 1 0,0-1 0,0 0 0,0 0 0,0 0 0,0 0 0,0 0 0,0 0 0,0 0 0,0 1 0,0-1 0,0 0 0,0 0 0,0 0 0,0 0 0,0 0 0,0 0 0,0 0 0,0 1 0,0-1 0,0 0 0,0 0 0,0 0 0,0 0 0,0 0 0,0 0 0,0 0 0,0 1 0,0-1 0,1 0 0,-1 0 0,0 0 0,11 3 0,18 0 0,39-5 0,-39 1 0,55 5 0,-66 0-1365,-9 1-5461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3.690"/>
    </inkml:context>
    <inkml:brush xml:id="br0">
      <inkml:brushProperty name="width" value="0.05" units="cm"/>
      <inkml:brushProperty name="height" value="0.05" units="cm"/>
      <inkml:brushProperty name="color" value="#FFFFFF"/>
    </inkml:brush>
  </inkml:definitions>
  <inkml:trace contextRef="#ctx0" brushRef="#br0">527 50 24575,'1'2'0,"0"0"0,0 0 0,0 0 0,0 0 0,0 0 0,0 0 0,-1 0 0,1 0 0,-1 0 0,0 0 0,1 0 0,-1 0 0,0 0 0,0 0 0,-1 3 0,1-2 0,1 46 0,-4 0 0,-1-1 0,-2 1 0,-3-1 0,-15 51 0,21-85 0,2-9 0,0-1 0,0 1 0,0-1 0,0 1 0,-1-1 0,0 0 0,1 0 0,-2 0 0,1 0 0,0 0 0,-4 4 0,6-8 0,0 0 0,-1 0 0,1 0 0,0 0 0,-1 0 0,1 0 0,0 0 0,0 0 0,-1 0 0,1 0 0,0 0 0,0 0 0,-1 0 0,1 0 0,0 0 0,-1 0 0,1 0 0,0-1 0,0 1 0,0 0 0,-1 0 0,1 0 0,0 0 0,0-1 0,-1 1 0,1 0 0,0 0 0,0 0 0,0-1 0,0 1 0,0 0 0,-1 0 0,1-1 0,0 1 0,0 0 0,0-1 0,0 1 0,0 0 0,0 0 0,0-1 0,0 1 0,0 0 0,0 0 0,0-1 0,-3-18 0,0-1 0,2 1 0,0-1 0,1 1 0,1-1 0,5-29 0,-2 8 0,-3 20 0,5-44 0,13-65 0,-20 130 0,1-1 0,0 1 0,0-1 0,0 1 0,0-1 0,1 1 0,-1-1 0,0 1 0,0-1 0,0 0 0,0 1 0,0-1 0,1 1 0,-1 0 0,0-1 0,0 1 0,1-1 0,-1 1 0,0-1 0,1 1 0,-1-1 0,0 1 0,1 0 0,-1-1 0,1 1 0,-1 0 0,1 0 0,-1-1 0,1 1 0,7 13 0,3 32 0,-11-44 0,25 188 0,-12-76 0,-15-142 0,3-52 0,0 24 0,-1-49 0,0 161 0,-2 95 0,2-149 0,0 1 0,0 0 0,0-1 0,0 1 0,-1 0 0,1-1 0,0 1 0,-1 0 0,1-1 0,-1 1 0,0-1 0,0 1 0,-1 2 0,2-4 0,-1 0 0,1 0 0,0 0 0,-1 0 0,1 0 0,-1 0 0,1-1 0,0 1 0,-1 0 0,1 0 0,-1 0 0,1 0 0,0 0 0,-1 0 0,1-1 0,0 1 0,-1 0 0,1 0 0,0-1 0,-1 1 0,1 0 0,0 0 0,0-1 0,-1 1 0,1 0 0,0-1 0,0 1 0,0 0 0,-1-1 0,1 1 0,0 0 0,0-1 0,0 0 0,-18-45 0,6-20 0,-5-78 0,-40 255 0,43-90 0,-1 0 0,-23 25 0,33-41 0,0 0 0,0 0 0,0 0 0,0-1 0,-1 0 0,0 0 0,0 0 0,0-1 0,0 0 0,0 0 0,-1 0 0,1-1 0,-14 3 0,17-5 0,0 0 0,0 0 0,-1-1 0,1 1 0,0-1 0,0 0 0,-1 0 0,1 0 0,0 0 0,0 0 0,0-1 0,0 1 0,0-1 0,1 0 0,-1 0 0,0 0 0,1 0 0,0 0 0,-1-1 0,1 1 0,0-1 0,0 1 0,0-1 0,1 0 0,-3-5 0,0 2 0,2 0 0,-1 0 0,1-1 0,0 1 0,0-1 0,0 0 0,1 0 0,0 1 0,1-1 0,-1 0 0,2-9 0,-1 16 0,0-1 0,0 1 0,0 0 0,0 0 0,0-1 0,0 1 0,0 0 0,-1 0 0,1-1 0,1 1 0,-1 0 0,0 0 0,0-1 0,0 1 0,0 0 0,0 0 0,0-1 0,0 1 0,0 0 0,0 0 0,0-1 0,0 1 0,1 0 0,-1 0 0,0 0 0,0-1 0,0 1 0,0 0 0,1 0 0,-1 0 0,0 0 0,0-1 0,1 1 0,-1 0 0,0 0 0,0 0 0,0 0 0,1 0 0,-1 0 0,0 0 0,0 0 0,1 0 0,-1 0 0,9 10 0,5 20 0,-13-27 0,1 4 0,0 1 0,1-1 0,0 0 0,1 0 0,5 9 0,-8-15 0,-1 0 0,1-1 0,0 1 0,-1 0 0,1 0 0,0-1 0,0 1 0,-1-1 0,1 1 0,0-1 0,0 1 0,0-1 0,0 1 0,0-1 0,0 0 0,0 1 0,0-1 0,0 0 0,-1 0 0,3 0 0,-2 0 0,1 0 0,-1-1 0,1 1 0,-1-1 0,1 0 0,-1 1 0,0-1 0,1 0 0,-1 0 0,0 0 0,0 0 0,1 0 0,-1 0 0,0 0 0,0 0 0,0-1 0,1-1 0,5-7 0,0-1 0,0 0 0,-1-1 0,-1 1 0,8-23 0,-13 35 0,0-1 0,0 0 0,0 0 0,0 0 0,0 0 0,0 0 0,0 0 0,0 0 0,0 0 0,0 1 0,0-1 0,0 0 0,0 0 0,0 0 0,0 0 0,-1 0 0,1 0 0,0 0 0,0 0 0,0 0 0,0 0 0,0 1 0,0-1 0,0 0 0,0 0 0,0 0 0,0 0 0,-1 0 0,1 0 0,0 0 0,0 0 0,0 0 0,0 0 0,0 0 0,0 0 0,0 0 0,-1 0 0,1 0 0,0 0 0,0 0 0,0 0 0,0 0 0,0 0 0,0 0 0,0 0 0,0 0 0,-1 0 0,1 0 0,0 0 0,0 0 0,0-1 0,0 1 0,0 0 0,0 0 0,0 0 0,0 0 0,0 0 0,0 0 0,0 0 0,0 0 0,-1 0 0,1 0 0,0-1 0,0 1 0,0 0 0,0 0 0,0 0 0,-14 12 0,-15 16 0,5-1 0,13-13 0,-1-1 0,-1-1 0,1 0 0,-29 20 0,40-32 0,1 1 0,-1-1 0,0 0 0,1 1 0,-1-1 0,1 0 0,-1 0 0,0 0 0,1 1 0,-1-1 0,0 0 0,1 0 0,-1 0 0,0 0 0,1 0 0,-1 0 0,0 0 0,1 0 0,-1-1 0,0 1 0,1 0 0,-1 0 0,1 0 0,-1-1 0,0 1 0,1 0 0,-1-1 0,1 1 0,-1-1 0,1 1 0,-1 0 0,1-1 0,-1 1 0,1-1 0,0 1 0,-1-1 0,0 0 0,-11-30 0,11 28 0,1 1 0,-1 0 0,0-1 0,1 1 0,-1 0 0,0 0 0,-1-1 0,1 1 0,0 0 0,0 0 0,-1 0 0,1 1 0,-3-3 0,3 4 0,0 0 0,0 0 0,-1 1 0,1-1 0,0 0 0,0 1 0,0-1 0,0 1 0,0-1 0,-1 1 0,1-1 0,0 1 0,0 0 0,0 0 0,1-1 0,-1 1 0,0 0 0,0 0 0,0 0 0,1 0 0,-2 2 0,-17 24 0,19-27 0,-21 39 0,20-36 0,-1 0 0,1 0 0,0 0 0,0 0 0,1 0 0,-1 0 0,1 0 0,-1 1 0,1-1 0,0 0 0,1 6 0,4-7 0,3-9 0,4-9 0,-2 0 0,-2 0 0,0-1 0,0 0 0,-2 0 0,0 0 0,6-35 0,-12 52 0,1-1 0,-1 1 0,0-1 0,0 1 0,0 0 0,0-1 0,1 1 0,-1-1 0,0 1 0,0 0 0,0-1 0,0 1 0,0-1 0,0 1 0,0 0 0,0-1 0,0 1 0,-1-1 0,1 1 0,0 0 0,0-1 0,0 1 0,0-1 0,0 1 0,-1 0 0,1-1 0,0 1 0,0 0 0,-1-1 0,1 1 0,0 0 0,-1-1 0,1 1 0,0 0 0,-1 0 0,1-1 0,0 1 0,-1 0 0,1 0 0,0 0 0,-1 0 0,0-1 0,-17 12 0,-17 27 0,31-32 0,-2 1 0,0 1 0,1-1 0,0 1 0,0 0 0,1 0 0,0 1 0,0-1 0,1 1 0,0 0 0,-2 11 0,5-19 0,0-1 0,0 1 0,0 0 0,0 0 0,0 0 0,0 0 0,0-1 0,0 1 0,1 0 0,-1 0 0,0-1 0,0 1 0,1 0 0,-1 0 0,1-1 0,-1 1 0,0 0 0,1-1 0,-1 1 0,1 0 0,0-1 0,-1 1 0,1-1 0,-1 1 0,1-1 0,0 1 0,-1-1 0,1 0 0,0 1 0,1 0 0,0-1 0,0 0 0,1 0 0,-1 1 0,0-1 0,0-1 0,1 1 0,-1 0 0,0 0 0,1-1 0,3-1 0,2-1 0,1 0 0,-1-1 0,0 0 0,13-9 0,-11 5 0,-1 0 0,0-1 0,-1 0 0,0 0 0,0-1 0,6-11 0,-10 15 0,0 0 0,-1 0 0,0-1 0,0 1 0,-1-1 0,0 0 0,0 0 0,0 0 0,-1 0 0,0 0 0,0-13 0,-1 18 0,0 0 0,-1 1 0,1-1 0,0 1 0,0-1 0,-1 0 0,1 1 0,-1-1 0,1 1 0,-1-1 0,0 1 0,1-1 0,-1 1 0,-2-2 0,3 2 0,-1 1 0,1 0 0,-1-1 0,1 1 0,-1 0 0,0-1 0,1 1 0,-1 0 0,1 0 0,-1-1 0,0 1 0,1 0 0,-1 0 0,0 0 0,1 0 0,-1 0 0,0 0 0,0 0 0,1 0 0,-1 0 0,0 0 0,1 0 0,-2 1 0,-1 0 0,1 1 0,-1-1 0,0 1 0,1 0 0,-1-1 0,1 1 0,0 0 0,0 1 0,-1-1 0,1 0 0,1 1 0,-1-1 0,-2 4 0,0 2 0,-1 1 0,2-1 0,-1 1 0,1 0 0,0 0 0,1 1 0,0-1 0,1 0 0,0 1 0,0 13 0,1-18 0,0 0 0,1 0 0,-1 0 0,1 0 0,1 0 0,-1-1 0,0 1 0,1 0 0,0 0 0,0-1 0,1 1 0,-1-1 0,1 0 0,0 0 0,0 0 0,1 0 0,-1 0 0,1-1 0,0 1 0,8 5 0,-5-5 0,0 1 0,1-1 0,-1-1 0,1 0 0,0 0 0,0 0 0,0-1 0,1 0 0,-1 0 0,0-1 0,1-1 0,-1 1 0,1-1 0,12-2 0,-10 0 0,1-1 0,-1 0 0,0 0 0,-1-1 0,1-1 0,-1 0 0,0 0 0,0-1 0,16-12 0,-6 0 0,0 0 0,-1-2 0,-1 0 0,0-1 0,-2 0 0,-1-2 0,0 0 0,15-34 0,-26 48 0,2-5 0,1 1 0,0-1 0,15-19 0,-22 33 0,1 0 0,-1 0 0,0 0 0,0 0 0,1 0 0,-1 0 0,0 0 0,0 0 0,1 0 0,-1 0 0,0 0 0,1 0 0,-1 0 0,0 0 0,0 0 0,1 0 0,-1 0 0,0 0 0,1 0 0,-1 0 0,0 0 0,0 0 0,1 0 0,-1 1 0,0-1 0,0 0 0,1 0 0,-1 0 0,0 0 0,0 1 0,0-1 0,0 0 0,1 0 0,-1 1 0,0-1 0,0 0 0,0 0 0,0 1 0,0-1 0,1 0 0,-1 0 0,0 1 0,0-1 0,0 0 0,0 1 0,0-1 0,0 0 0,0 0 0,0 1 0,0-1 0,5 20 0,-4-19 0,3 19 0,0 1 0,0 0 0,-2 0 0,-1 0 0,-1 0 0,0 0 0,-2-1 0,-4 28 0,5-46 0,0 0 0,0 1 0,0-1 0,0 1 0,0-1 0,-1 0 0,1 0 0,-1 0 0,1 0 0,-1 0 0,0 0 0,0 0 0,0 0 0,0-1 0,0 1 0,0-1 0,-3 2 0,4-3 0,0 1 0,-1-1 0,1 1 0,0-1 0,0 0 0,0 1 0,-1-1 0,1 0 0,0 0 0,-1 0 0,1 0 0,0 0 0,0 0 0,-1 0 0,1-1 0,0 1 0,0 0 0,-1-1 0,1 1 0,0-1 0,0 1 0,0-1 0,0 0 0,0 1 0,0-1 0,0 0 0,0 0 0,0 0 0,0 0 0,0 0 0,0 0 0,0 0 0,1 0 0,-1 0 0,0-2 0,-7-13 0,1 0 0,0 0 0,1-1 0,1 0 0,-3-21 0,-9-89 0,15 116 0,0-6 0,1 6 0,-1 0 0,1 1 0,1-1 0,0 0 0,1 1 0,2-19 0,1 26 0,-1 9 0,2 10 0,2 19 0,-3-9 0,2 0 0,1 0 0,18 43 0,-25-68 0,0-1 0,0 0 0,0 1 0,1-1 0,-1 1 0,0-1 0,0 0 0,0 1 0,1-1 0,-1 0 0,0 0 0,0 1 0,1-1 0,-1 0 0,0 0 0,1 1 0,-1-1 0,0 0 0,0 0 0,1 0 0,-1 1 0,1-1 0,-1 0 0,0 0 0,1 0 0,-1 0 0,0 0 0,1 0 0,-1 0 0,1 0 0,-1 0 0,0 0 0,1 0 0,-1 0 0,1 0 0,-1 0 0,0 0 0,1 0 0,-1 0 0,0-1 0,1 1 0,-1 0 0,0 0 0,1 0 0,-1-1 0,0 1 0,1 0 0,-1 0 0,0-1 0,0 1 0,1 0 0,-1-1 0,0 1 0,17-25 0,-8 12 0,-9 13 0,0-1 0,0 1 0,0 0 0,1 0 0,-1 0 0,0 0 0,0 0 0,0-1 0,1 1 0,-1 0 0,0 0 0,0 0 0,0 0 0,1 0 0,-1 0 0,0 0 0,0 0 0,0 0 0,1 0 0,-1 0 0,0 0 0,0 0 0,1 0 0,-1 0 0,0 0 0,0 0 0,0 0 0,1 0 0,-1 0 0,0 0 0,0 0 0,0 0 0,1 1 0,-1-1 0,0 0 0,0 0 0,0 0 0,1 0 0,-1 0 0,0 1 0,0-1 0,0 0 0,0 0 0,0 0 0,1 1 0,4 14 0,-2 15 0,-3 5 0,0-35 0,-1 0 0,1 0 0,0 0 0,0 0 0,0 0 0,0-1 0,0 1 0,0 0 0,0 0 0,0 0 0,0 0 0,0 0 0,0 0 0,0 0 0,0 0 0,-1 0 0,1 0 0,0 0 0,0 0 0,0 1 0,0-1 0,0 0 0,0 0 0,0 0 0,0 0 0,0 0 0,0 0 0,0 0 0,0 0 0,0 0 0,0 0 0,-1 0 0,1 0 0,0 0 0,0 0 0,0 0 0,0 0 0,0 0 0,0 0 0,0 0 0,0 1 0,0-1 0,0 0 0,0 0 0,0 0 0,0 0 0,0 0 0,0 0 0,0 0 0,0 0 0,0 0 0,0 0 0,-4-19 0,1 5-80,4 18 280,4 23-1685,-4-17-5341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49:54.263"/>
    </inkml:context>
    <inkml:brush xml:id="br0">
      <inkml:brushProperty name="width" value="0.05" units="cm"/>
      <inkml:brushProperty name="height" value="0.05" units="cm"/>
      <inkml:brushProperty name="color" value="#FFFFFF"/>
    </inkml:brush>
  </inkml:definitions>
  <inkml:trace contextRef="#ctx0" brushRef="#br0">58 34 24575,'0'3'0,"-1"-1"0,1 1 0,-1-1 0,1 1 0,-1-1 0,0 1 0,0-1 0,0 0 0,0 0 0,0 1 0,-1-1 0,1 0 0,-1 0 0,-2 3 0,4-5 0,-1 1 0,1-1 0,-1 1 0,0-1 0,1 1 0,-1-1 0,1 0 0,-1 1 0,0-1 0,0 0 0,1 0 0,-1 1 0,0-1 0,0 0 0,1 0 0,-1 0 0,0 0 0,0 0 0,1 0 0,-1 0 0,0 0 0,0 0 0,0 0 0,1 0 0,-1-1 0,0 1 0,0 0 0,1 0 0,-1-1 0,0 1 0,1-1 0,-1 1 0,0 0 0,1-1 0,-1 1 0,1-1 0,-1 1 0,1-1 0,-1 0 0,1 1 0,-1-1 0,1 0 0,0 1 0,-1-1 0,1 0 0,0 1 0,-1-1 0,1 0 0,0 0 0,0-1 0,-9-25 0,8 23 0,2 20 0,-1-15 0,0-5 0,1 1 0,0 0 0,0-1 0,0 1 0,0 0 0,1 0 0,-1-1 0,1 1 0,3-4 0,-5 6 0,1 0 0,-1 0 0,1 1 0,-1-1 0,1 1 0,0-1 0,-1 0 0,1 1 0,0-1 0,-1 1 0,1 0 0,0-1 0,-1 1 0,1-1 0,0 1 0,0 0 0,0 0 0,-1-1 0,1 1 0,1 0 0,-1 0 0,0 1 0,0-1 0,0 1 0,0-1 0,0 1 0,0-1 0,0 1 0,0 0 0,0-1 0,-1 1 0,1 0 0,0-1 0,-1 1 0,1 0 0,0 0 0,-1 0 0,1 0 0,-1 0 0,1 0 0,-1 0 0,1 2 0,1 4-170,1 0-1,-2 0 0,1 0 1,-1 0-1,0 1 0,0-1 1,-1 8-1,0-2-6655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6.936"/>
    </inkml:context>
    <inkml:brush xml:id="br0">
      <inkml:brushProperty name="width" value="0.05" units="cm"/>
      <inkml:brushProperty name="height" value="0.05" units="cm"/>
      <inkml:brushProperty name="color" value="#FFFFFF"/>
    </inkml:brush>
  </inkml:definitions>
  <inkml:trace contextRef="#ctx0" brushRef="#br0">0 319 24575,'4'7'0,"8"2"0,5 0 0,4-1 0,2-10 0,4-8 0,1-13 0,3-10 0,0-14 0,-1-5 0,-7-2 0,-7 4 0,-5 5 0,-6 9-8191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7.469"/>
    </inkml:context>
    <inkml:brush xml:id="br0">
      <inkml:brushProperty name="width" value="0.05" units="cm"/>
      <inkml:brushProperty name="height" value="0.05" units="cm"/>
      <inkml:brushProperty name="color" value="#FFFFFF"/>
    </inkml:brush>
  </inkml:definitions>
  <inkml:trace contextRef="#ctx0" brushRef="#br0">277 1 24575,'-1'-1'0,"-1"2"0,1-1 0,-1 0 0,1 0 0,-1 0 0,1 1 0,-1-1 0,1 1 0,0-1 0,-1 1 0,1 0 0,0-1 0,-1 1 0,1 0 0,0 0 0,0 0 0,0 0 0,0 0 0,0 0 0,0 0 0,0 0 0,0 1 0,0-1 0,-1 2 0,1 0 0,0 0 0,0 1 0,0-1 0,0 0 0,0 0 0,1 0 0,0 1 0,-1-1 0,1 0 0,0 0 0,1 5 0,0-5 0,-1 0 0,1 1 0,0-1 0,0 0 0,0 0 0,0 0 0,0 0 0,1 0 0,-1 0 0,1-1 0,2 4 0,-3-5 0,0 0 0,0 0 0,0 0 0,0 0 0,0 0 0,0 0 0,1 0 0,-1-1 0,0 1 0,0-1 0,0 1 0,1-1 0,-1 1 0,0-1 0,1 1 0,-1-1 0,0 0 0,1 0 0,-1 0 0,1 0 0,-1 0 0,0 0 0,1 0 0,-1 0 0,3-1 0,-3 0 0,0 1 0,0 0 0,1-1 0,-1 1 0,0-1 0,0 1 0,0-1 0,0 1 0,0-1 0,0 0 0,0 1 0,0-1 0,0 0 0,0 0 0,0 0 0,-1 0 0,1 0 0,0 0 0,-1 0 0,1 0 0,0 0 0,-1 0 0,1 0 0,-1-1 0,0 1 0,1 0 0,-1 0 0,0 0 0,0-1 0,0 1 0,0 0 0,0 0 0,0 0 0,0-1 0,0 1 0,0 0 0,-1-2 0,0 1 0,1 0 0,-1 0 0,0 0 0,0 0 0,0 1 0,0-1 0,-1 0 0,1 1 0,0-1 0,-1 1 0,1-1 0,-1 1 0,0 0 0,1 0 0,-1-1 0,0 1 0,0 0 0,1 1 0,-1-1 0,0 0 0,0 0 0,-3 0 0,-6 0 0,-1 1 0,1-1 0,0 2 0,0 0 0,-1 0 0,1 1 0,0 0 0,0 1 0,1 0 0,-1 1 0,1 0 0,-1 1 0,1 0 0,-11 8 0,14-9 0,-1 1 0,1 0 0,0 0 0,1 1 0,-1 0 0,1 0 0,0 1 0,0 0 0,1 0 0,0 0 0,0 0 0,1 1 0,0 0 0,0 0 0,1 0 0,0 0 0,0 1 0,-2 14 0,5-18 0,-1 0 0,1 0 0,0 0 0,1 1 0,-1-1 0,1 0 0,0 0 0,0 0 0,1 0 0,0 0 0,0 0 0,0-1 0,0 1 0,0 0 0,1-1 0,0 0 0,6 8 0,-3-7 0,-1 0 0,1 0 0,0 0 0,1-1 0,-1 0 0,1 0 0,0-1 0,0 0 0,0 0 0,0 0 0,10 1 0,-6-1 0,0-1 0,0 0 0,0-1 0,0-1 0,0 1 0,0-2 0,0 1 0,0-2 0,0 1 0,0-2 0,-1 1 0,1-1 0,-1-1 0,1 0 0,-1 0 0,18-12 0,-24 12-76,0 0 1,0 0-1,0-1 0,0 1 0,-1-1 0,0 0 0,0 0 0,0 0 1,0 0-1,-1 0 0,0-1 0,0 1 0,-1-1 0,1 0 1,-1 1-1,-1-1 0,1-10 0,1-12-6750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018"/>
    </inkml:context>
    <inkml:brush xml:id="br0">
      <inkml:brushProperty name="width" value="0.05" units="cm"/>
      <inkml:brushProperty name="height" value="0.05" units="cm"/>
      <inkml:brushProperty name="color" value="#FFFFFF"/>
    </inkml:brush>
  </inkml:definitions>
  <inkml:trace contextRef="#ctx0" brushRef="#br0">295 93 24575,'-23'-1'0,"0"2"0,0 1 0,0 1 0,1 1 0,-28 9 0,42-11 0,1 1 0,-1 0 0,0 0 0,1 1 0,0 0 0,0 0 0,0 1 0,0 0 0,1 0 0,0 0 0,0 1 0,0 0 0,1 0 0,0 1 0,0-1 0,0 1 0,-5 12 0,8-15 0,1-1 0,-1 1 0,1 0 0,0-1 0,0 1 0,0 0 0,0 0 0,1-1 0,0 1 0,-1 0 0,2 0 0,-1 0 0,0 0 0,1-1 0,-1 1 0,1 0 0,0 0 0,1-1 0,-1 1 0,0-1 0,1 1 0,0-1 0,0 1 0,0-1 0,3 4 0,0-3 0,-1 0 0,1 0 0,0 0 0,0-1 0,0 1 0,0-1 0,1-1 0,-1 1 0,1-1 0,-1 0 0,1 0 0,0 0 0,0-1 0,0 0 0,7 1 0,12-1 0,0-1 0,0 0 0,0-2 0,0-1 0,36-9 0,-41 7 0,-1-1 0,0 0 0,0-1 0,-1-2 0,1 0 0,-2 0 0,23-17 0,-34 20 0,0 0 0,0 0 0,0 0 0,-1-1 0,0 1 0,0-1 0,-1-1 0,0 1 0,0 0 0,-1-1 0,0 0 0,0 0 0,2-11 0,-4 13 0,1 0 0,-1 1 0,-1-1 0,1 0 0,-1 0 0,0 0 0,-1 1 0,1-1 0,-1 0 0,0 0 0,0 1 0,-1-1 0,0 1 0,0-1 0,0 1 0,-1 0 0,1 0 0,-1 0 0,-7-9 0,5 10 0,0 0 0,1 1 0,-1 0 0,-1 0 0,1 0 0,0 1 0,-1 0 0,1 0 0,-1 0 0,1 1 0,-1-1 0,0 2 0,-9-2 0,6 1 0,0 1 0,0 0 0,0 0 0,0 1 0,0 0 0,0 0 0,0 1 0,-10 3 0,14-2 0,-1 0 0,0 1 0,1 0 0,-1-1 0,1 2 0,0-1 0,1 1 0,-1-1 0,1 1 0,0 0 0,0 1 0,0-1 0,-5 11 0,7-11 0,-1 0 0,1 0 0,0 0 0,0 0 0,1 1 0,-1-1 0,1 0 0,1 1 0,-1-1 0,1 1 0,0-1 0,0 1 0,0 0 0,1-1 0,0 0 0,2 9 0,-3-13 0,1 0 0,-1 0 0,0 1 0,1-1 0,0 0 0,-1 0 0,1 0 0,0 0 0,-1 0 0,1 0 0,0 0 0,0-1 0,0 1 0,0 0 0,0 0 0,0-1 0,0 1 0,0 0 0,0-1 0,0 1 0,0-1 0,0 1 0,0-1 0,2 0 0,-1 1 0,0-1 0,1-1 0,-1 1 0,0 0 0,1-1 0,-1 1 0,0-1 0,0 1 0,1-1 0,-1 0 0,4-2 0,2-2 0,0-1 0,0 0 0,0 0 0,13-14 0,-12 10-273,-1 0 0,0 0 0,-1 0 0,12-24 0,-10 12-6553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377"/>
    </inkml:context>
    <inkml:brush xml:id="br0">
      <inkml:brushProperty name="width" value="0.05" units="cm"/>
      <inkml:brushProperty name="height" value="0.05" units="cm"/>
      <inkml:brushProperty name="color" value="#FFFFFF"/>
    </inkml:brush>
  </inkml:definitions>
  <inkml:trace contextRef="#ctx0" brushRef="#br0">100 1 24575,'-5'-1'0,"-1"1"0,0 0 0,1 1 0,-1 0 0,0-1 0,1 2 0,-1-1 0,1 1 0,-7 2 0,9-2 0,1 0 0,0 0 0,-1 0 0,1 0 0,0 0 0,0 0 0,0 0 0,0 1 0,0-1 0,1 1 0,-1-1 0,1 1 0,0 0 0,0 0 0,0 0 0,0-1 0,0 1 0,0 5 0,-1 2 0,0 0 0,1 0 0,1 0 0,0 0 0,0 0 0,1 0 0,0 0 0,1 0 0,0 0 0,0 0 0,1-1 0,5 12 0,-6-15 0,1 0 0,0 0 0,1-1 0,-1 1 0,1-1 0,0 1 0,1-1 0,-1-1 0,1 1 0,0 0 0,0-1 0,0 0 0,1 0 0,-1-1 0,1 0 0,0 0 0,0 0 0,0 0 0,9 1 0,-13-3-4,0-1 1,0 1-1,0-1 0,0 0 0,0 0 0,0 0 0,0 0 1,0 0-1,0-1 0,-1 1 0,1 0 0,0-1 0,0 1 1,0-1-1,0 0 0,-1 0 0,1 0 0,0 0 0,-1 0 1,3-2-1,-1 0 24,0 0 0,0 0 0,-1 0 0,1-1 0,-1 1 0,0-1 0,0 0 0,0 1 0,2-6 0,0-4-317,0-2 0,0 1 0,-2 0 0,2-21 0,-2 14-6529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8.859"/>
    </inkml:context>
    <inkml:brush xml:id="br0">
      <inkml:brushProperty name="width" value="0.05" units="cm"/>
      <inkml:brushProperty name="height" value="0.05" units="cm"/>
      <inkml:brushProperty name="color" value="#FFFFFF"/>
    </inkml:brush>
  </inkml:definitions>
  <inkml:trace contextRef="#ctx0" brushRef="#br0">277 1 24575,'-11'0'0,"1"1"0,-1 1 0,0 0 0,1 0 0,-1 1 0,1 1 0,0-1 0,0 2 0,0-1 0,1 1 0,-1 1 0,1 0 0,-14 12 0,12-9 0,1 1 0,1-1 0,-1 2 0,2-1 0,-1 1 0,2 1 0,-1-1 0,2 1 0,0 1 0,-6 15 0,10-25 0,2-1 0,-1 1 0,0-1 0,0 1 0,1 0 0,0-1 0,-1 1 0,1 0 0,0-1 0,0 1 0,1 0 0,-1-1 0,0 1 0,1 0 0,0-1 0,-1 1 0,1-1 0,0 1 0,1-1 0,-1 1 0,0-1 0,1 0 0,-1 1 0,4 2 0,-3-3 0,0 0 0,1-1 0,-1 0 0,0 1 0,1-1 0,-1 0 0,1 0 0,-1 0 0,1-1 0,0 1 0,-1-1 0,1 1 0,0-1 0,-1 0 0,1 0 0,0 0 0,-1 0 0,1-1 0,0 1 0,-1-1 0,1 1 0,0-1 0,-1 0 0,1 0 0,2-2 0,1 0 0,0-1 0,0 1 0,-1-1 0,1-1 0,-1 1 0,0-1 0,0 0 0,-1 0 0,8-11 0,-9 12 0,0 0 0,-1 0 0,1 0 0,-1 0 0,0-1 0,0 1 0,-1-1 0,1 1 0,-1-1 0,0 0 0,0 1 0,-1-1 0,1 0 0,-1-9 0,0 13 0,-1 0 0,1 0 0,-1-1 0,1 1 0,-1 0 0,1 0 0,-1 0 0,1 0 0,-1 0 0,0 0 0,0 0 0,0 0 0,1 0 0,-1 0 0,0 0 0,0 0 0,0 0 0,-1 1 0,1-1 0,0 0 0,0 1 0,0-1 0,0 1 0,0 0 0,-1-1 0,1 1 0,0 0 0,0-1 0,-1 1 0,1 0 0,0 0 0,-1 0 0,1 0 0,0 1 0,0-1 0,-1 0 0,1 0 0,0 1 0,-2 0 0,-3 0 0,0 1 0,0 0 0,1 0 0,-1 1 0,1 0 0,-1 0 0,-4 3 0,1 2 0,0 0 0,1 0 0,0 0 0,0 1 0,1 0 0,0 1 0,1 0 0,0 0 0,-8 21 0,11-24 0,0 0 0,0 0 0,1 0 0,1 1 0,-1-1 0,1 1 0,0 0 0,1-1 0,0 1 0,0-1 0,1 1 0,0 0 0,0-1 0,0 1 0,1-1 0,3 9 0,-4-14 0,0 0 0,0 0 0,0 0 0,0 0 0,1 0 0,-1 0 0,1 0 0,-1-1 0,1 1 0,-1 0 0,1-1 0,0 1 0,0-1 0,-1 0 0,1 0 0,0 1 0,1-1 0,-1 0 0,0-1 0,4 2 0,-2-1 0,0-1 0,0 0 0,-1 0 0,1 0 0,0 0 0,0-1 0,0 1 0,0-1 0,0 0 0,-1 0 0,6-3 0,2-1 0,0-1 0,0 0 0,-1-1 0,1 0 0,-1 0 0,15-17 0,-19 18-136,-1 1-1,-1-2 1,1 1-1,-1 0 1,0-1-1,0 0 1,-1 0-1,0 0 0,3-8 1,-1-5-6690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29.307"/>
    </inkml:context>
    <inkml:brush xml:id="br0">
      <inkml:brushProperty name="width" value="0.05" units="cm"/>
      <inkml:brushProperty name="height" value="0.05" units="cm"/>
      <inkml:brushProperty name="color" value="#FFFFFF"/>
    </inkml:brush>
  </inkml:definitions>
  <inkml:trace contextRef="#ctx0" brushRef="#br0">20 43 24575,'-1'0'0,"1"0"0,-1 0 0,0 0 0,0 1 0,1-1 0,-1 0 0,0 1 0,1-1 0,-1 1 0,0-1 0,1 1 0,-1-1 0,1 1 0,-1-1 0,1 1 0,-1 0 0,1-1 0,-1 1 0,1 0 0,-1-1 0,1 1 0,0 0 0,-1-1 0,1 1 0,0 0 0,0 0 0,0 1 0,-5 25 0,5-24 0,0 1 0,0-1 0,0 1 0,0 0 0,1-1 0,-1 1 0,1 0 0,0-1 0,0 1 0,0-1 0,0 1 0,1-1 0,-1 0 0,1 1 0,0-1 0,0 0 0,0 0 0,0 0 0,1-1 0,-1 1 0,1 0 0,0-1 0,0 0 0,-1 1 0,6 1 0,-1 0 0,0 0 0,0-1 0,0 0 0,0-1 0,1 0 0,-1 0 0,1 0 0,0-1 0,-1 0 0,1 0 0,8-1 0,-13 0 0,-1-1 0,1 1 0,0-1 0,0 1 0,-1-1 0,1 0 0,-1 0 0,1 0 0,-1 0 0,1-1 0,-1 1 0,1 0 0,-1-1 0,0 0 0,0 0 0,0 0 0,0 0 0,0 0 0,0 0 0,-1 0 0,1 0 0,-1-1 0,1 1 0,-1-1 0,0 1 0,1-4 0,2-4 0,-1-1 0,0 0 0,-1 0 0,1-22 0,-2 33 0,-1-1 0,0 1 0,0 0 0,0-1 0,1 1 0,-1-1 0,0 1 0,0-1 0,0 1 0,0-1 0,0 1 0,0-1 0,0 1 0,0-1 0,0 1 0,0-1 0,0 1 0,0-1 0,0 1 0,-1 0 0,1-1 0,0 1 0,0-1 0,0 1 0,-1-1 0,1 1 0,0 0 0,-1-1 0,1 1 0,-1-1 0,-9 12 0,-3 4 0,12-15 0,1 0 0,0 0 0,0 1 0,-1-1 0,1 0 0,0 0 0,0 0 0,-1 0 0,1 0 0,0 1 0,-1-1 0,1 0 0,0 0 0,0 0 0,-1 0 0,1 0 0,0 0 0,-1 0 0,1 0 0,0 0 0,-1 0 0,1 0 0,0 0 0,0 0 0,-1 0 0,1-1 0,0 1 0,-1 0 0,1 0 0,0 0 0,0 0 0,-1 0 0,1-1 0,0 1 0,0 0 0,-1 0 0,1 0 0,0-1 0,0 1 0,0 0 0,0 0 0,-1-1 0,1 1 0,0 0 0,0-1 0,0 1 0,0 0 0,0-1 0,-12-49-1365,6 18-5461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31.973"/>
    </inkml:context>
    <inkml:brush xml:id="br0">
      <inkml:brushProperty name="width" value="0.05" units="cm"/>
      <inkml:brushProperty name="height" value="0.05" units="cm"/>
      <inkml:brushProperty name="color" value="#FFFFFF"/>
    </inkml:brush>
  </inkml:definitions>
  <inkml:trace contextRef="#ctx0" brushRef="#br0">326 160 24575,'1'7'0,"0"1"0,0-1 0,0 1 0,1 0 0,4 10 0,4 14 0,0 27 0,-5-32 0,0-1 0,10 31 0,-15-57 0,0 1 0,0 0 0,1 0 0,-1-1 0,0 1 0,0 0 0,1-1 0,-1 1 0,0 0 0,1-1 0,-1 1 0,1 0 0,-1-1 0,1 1 0,-1-1 0,1 1 0,-1-1 0,1 1 0,0-1 0,-1 1 0,1-1 0,-1 0 0,1 1 0,0-1 0,0 0 0,-1 1 0,1-1 0,0 0 0,-1 0 0,2 0 0,0 0 0,-1-1 0,0 1 0,1-1 0,-1 0 0,0 1 0,1-1 0,-1 0 0,0 0 0,0 0 0,0 0 0,0 0 0,0 0 0,0 0 0,1-2 0,6-8 0,-1-1 0,9-19 0,-15 27 0,38-77 0,-32 73 0,-3 10 0,0 21 0,-4 38 0,0-59 0,0 11 0,-2 30 0,3-39 0,2-24 0,9-251 0,-4 387 0,-4-78 0,-2-1 0,-2 57 0,0-89 0,-1-1 0,1 0 0,-1 1 0,1-1 0,-1 0 0,0 0 0,-1 0 0,1 0 0,-1 0 0,0 0 0,0 0 0,0 0 0,0-1 0,-1 1 0,0-1 0,1 0 0,-7 6 0,8-8 0,0-1 0,1 0 0,-1 1 0,0-1 0,0 0 0,1 0 0,-1 1 0,0-1 0,0 0 0,1 0 0,-1 0 0,0 0 0,0 0 0,1 0 0,-1 0 0,0 0 0,0-1 0,0 1 0,1 0 0,-1 0 0,0-1 0,1 1 0,-1 0 0,0-1 0,0 1 0,1-1 0,-1 1 0,1-1 0,-1 1 0,1-1 0,-1 1 0,0-1 0,1 1 0,0-1 0,-1 0 0,1 1 0,-1-1 0,1 0 0,0 0 0,-1 1 0,1-2 0,-10-34 0,4 2 0,2 0 0,1 0 0,2-1 0,2 1 0,1 0 0,1 0 0,12-51 0,-15 84 0,0 0 0,1-1 0,-1 1 0,0 0 0,0 0 0,1 0 0,-1-1 0,1 1 0,-1 0 0,1 0 0,-1 0 0,1 0 0,0 0 0,0 0 0,-1 0 0,1 0 0,0 0 0,0 0 0,0 1 0,1-2 0,-1 3 0,0 0 0,0 0 0,0 0 0,0 0 0,-1 0 0,1 0 0,0 0 0,-1 1 0,1-1 0,-1 0 0,1 0 0,-1 1 0,0-1 0,1 0 0,-1 0 0,0 1 0,0-1 0,0 0 0,0 3 0,2 29 0,-1 0 0,-1 1 0,-2-1 0,-10 57 0,-3-19 0,-27 76 0,38-133 0,-1 0 0,0 0 0,-1-1 0,-11 18 0,17-30 0,-1-1 0,1 1 0,0 0 0,-1-1 0,1 1 0,-1 0 0,1-1 0,-1 1 0,1 0 0,-1-1 0,1 1 0,-1-1 0,1 1 0,-1-1 0,0 1 0,1-1 0,-1 1 0,0-1 0,1 0 0,-1 1 0,0-1 0,0 0 0,1 0 0,-1 0 0,0 1 0,0-1 0,0 0 0,1 0 0,-1 0 0,-1 0 0,1-1 0,0 0 0,0 0 0,0 0 0,0 0 0,0-1 0,1 1 0,-1 0 0,0 0 0,0 0 0,1-1 0,-1 1 0,1 0 0,0-1 0,-1 1 0,1-2 0,-8-63 0,8 62 0,0-88 0,5-1 0,21-122 0,-14 131 0,-6 59 0,-1 4 0,-12 34 0,-5 11 0,-1-1 0,0 0 0,-2 0 0,-33 37 0,17-25 0,-72 59 0,87-80 0,-1-1 0,0-1 0,-1-1 0,-24 12 0,41-23 0,-1 1 0,1 0 0,-1 0 0,0-1 0,1 1 0,-1-1 0,0 1 0,0-1 0,1 0 0,-1 0 0,0 0 0,0 0 0,0 0 0,1 0 0,-1 0 0,0 0 0,0-1 0,1 1 0,-4-2 0,4 1 0,0 0 0,0 0 0,0 0 0,0 0 0,0 0 0,1 0 0,-1 0 0,0 0 0,0 0 0,1-1 0,-1 1 0,1 0 0,-1 0 0,1-1 0,0 1 0,0 0 0,-1-1 0,1 1 0,0-3 0,1-5 0,-1-1 0,2 1 0,-1-1 0,1 1 0,0 0 0,5-10 0,2-4 0,1-1 0,0 2 0,2 0 0,23-33 0,-34 53 0,0 1 0,0 0 0,0-1 0,0 1 0,1 0 0,-1 0 0,0 0 0,0 0 0,1 0 0,-1 0 0,1 0 0,1-1 0,-2 2 0,-1 0 0,0 0 0,1 0 0,-1 0 0,1 0 0,-1 0 0,0 0 0,1 0 0,-1 0 0,1 0 0,-1 0 0,0 1 0,1-1 0,-1 0 0,1 0 0,-1 0 0,0 1 0,1-1 0,-1 0 0,0 0 0,0 1 0,1-1 0,-1 0 0,0 0 0,1 1 0,-1-1 0,0 0 0,0 1 0,0-1 0,1 0 0,-1 1 0,1 4 0,1 0 0,-1-1 0,0 1 0,0 0 0,-1 0 0,0-1 0,0 7 0,0 5 0,-1 0 0,-1 1 0,-1-1 0,0 0 0,-1-1 0,0 1 0,-1-1 0,-10 19 0,-4-8 0,19-26 0,0 0 0,0 1 0,0-1 0,-1 0 0,1 0 0,0 0 0,-1 0 0,1 0 0,0 0 0,0 0 0,-1 0 0,1 0 0,0 1 0,-1-1 0,1 0 0,0-1 0,0 1 0,-1 0 0,1 0 0,0 0 0,-1 0 0,1 0 0,0 0 0,0 0 0,-1 0 0,1 0 0,0-1 0,0 1 0,-1 0 0,1 0 0,0 0 0,0 0 0,0-1 0,-1 1 0,1 0 0,0 0 0,0-1 0,0 1 0,0 0 0,-1 0 0,1-1 0,0 1 0,0 0 0,0 0 0,0-1 0,0 1 0,0 0 0,0-1 0,0 1 0,0 0 0,0 0 0,0-1 0,0 1 0,0 0 0,0-1 0,0 1 0,0 0 0,0 0 0,0-1 0,0 1 0,1-1 0,0-22 0,8-13 0,1 0 0,2 1 0,2 1 0,24-47 0,-26 61 0,-12 20 0,0 0 0,0 0 0,0 0 0,0 0 0,0 1 0,0-1 0,0 0 0,0 0 0,0 0 0,0 0 0,0 0 0,0 0 0,0 0 0,0 0 0,0 0 0,0 0 0,0 0 0,0 1 0,0-1 0,0 0 0,1 0 0,-1 0 0,0 0 0,0 0 0,0 0 0,0 0 0,0 0 0,0 0 0,0 0 0,0 0 0,0 0 0,0 0 0,0 0 0,0 0 0,0 0 0,1 0 0,-1 0 0,0 0 0,0 0 0,0 0 0,0 0 0,0 0 0,0 0 0,0 0 0,0 0 0,0 0 0,0 0 0,1 0 0,-1 0 0,0 0 0,0 0 0,0 0 0,0 0 0,0 0 0,0 0 0,0 0 0,0 0 0,0 0 0,-11 37 0,3-19 0,-1 0 0,0 0 0,-2-1 0,0 0 0,-19 22 0,30-38 0,0-1 0,0 1 0,-1-1 0,1 1 0,-1-1 0,1 0 0,0 1 0,-1-1 0,1 1 0,-1-1 0,1 0 0,-1 0 0,1 1 0,-1-1 0,1 0 0,-1 0 0,1 0 0,-1 1 0,1-1 0,-1 0 0,0 0 0,1 0 0,-1 0 0,1 0 0,-1 0 0,1 0 0,-1 0 0,0 0 0,1 0 0,-1-1 0,1 1 0,-1 0 0,0-1 0,0 0 0,0 0 0,1 0 0,-1 0 0,1 0 0,-1 0 0,1 0 0,-1 0 0,1 0 0,-1 0 0,1 0 0,0 0 0,0 0 0,0-1 0,-1-1 0,2-7 0,-1 0 0,1 0 0,1 0 0,0 0 0,0 0 0,1 1 0,1-1 0,-1 1 0,9-15 0,-3 6 0,1 1 0,1 0 0,26-30 0,-35 44 0,1 0 0,0 0 0,1 0 0,-1 0 0,0 1 0,1 0 0,5-4 0,-8 6 0,0 0 0,-1-1 0,1 1 0,0 0 0,0 0 0,0 0 0,-1 0 0,1 0 0,0 0 0,0 0 0,-1 0 0,1 0 0,0 0 0,0 0 0,0 0 0,-1 0 0,1 1 0,0-1 0,-1 0 0,1 1 0,0-1 0,0 0 0,-1 1 0,1-1 0,-1 1 0,1-1 0,0 1 0,-1-1 0,1 1 0,-1 0 0,1-1 0,-1 1 0,0 0 0,1-1 0,-1 1 0,1 0 0,-1-1 0,0 1 0,0 0 0,0 0 0,1-1 0,-1 1 0,0 0 0,0 0 0,0-1 0,0 2 0,2 47 0,-2-47 0,0 1 0,0-1 0,0 0 0,0 0 0,0 1 0,-1-1 0,1 0 0,-1 0 0,0 0 0,0 1 0,0-1 0,0 0 0,0 0 0,0 0 0,0-1 0,-1 1 0,1 0 0,-4 3 0,5-5 0,-1 0 0,0 0 0,0 0 0,0 0 0,0-1 0,1 1 0,-1 0 0,0 0 0,0-1 0,1 1 0,-1 0 0,0-1 0,0 1 0,1 0 0,-1-1 0,0 1 0,1-1 0,-1 0 0,1 1 0,-1-1 0,1 1 0,-1-1 0,1 0 0,-1 1 0,1-1 0,-1 0 0,1 0 0,0 1 0,-1-1 0,1 0 0,0-1 0,-12-27 0,12 27 0,-27-80 0,21 74 0,2 15 0,1 21 0,3-28 0,-1 24 0,-3 123 0,5-126 0,0 1 0,2 0 0,0-1 0,11 35 0,-14-54 0,0-1 0,1 1 0,-1 0 0,1-1 0,0 1 0,-1-1 0,1 1 0,0-1 0,0 1 0,0-1 0,0 0 0,0 1 0,0-1 0,1 0 0,-1 0 0,0 0 0,1 0 0,-1 0 0,1 0 0,-1 0 0,3 1 0,-3-2 0,1 0 0,0 0 0,-1 0 0,1 0 0,0 0 0,-1-1 0,1 1 0,-1-1 0,1 1 0,0-1 0,-1 1 0,1-1 0,-1 0 0,1 1 0,-1-1 0,0 0 0,3-2 0,5-5 0,0-1 0,-1 0 0,0-1 0,10-14 0,-15 21 0,16-31 0,-15 27 0,0 0 0,0 0 0,0 1 0,1-1 0,6-6 0,-10 13 0,-1-1 0,0 1 0,0 0 0,0 0 0,0 0 0,1 0 0,-1 0 0,0 0 0,0 0 0,0 0 0,1 0 0,-1 0 0,0 0 0,0 0 0,0 0 0,0 0 0,1 0 0,-1 0 0,0 0 0,0 0 0,0 0 0,0 1 0,1-1 0,-1 0 0,0 0 0,0 0 0,0 0 0,0 0 0,0 0 0,1 0 0,-1 1 0,0-1 0,0 0 0,0 0 0,0 0 0,0 0 0,0 0 0,0 1 0,0-1 0,1 0 0,-1 0 0,0 0 0,0 0 0,0 1 0,0-1 0,0 0 0,0 0 0,0 0 0,0 1 0,0-1 0,0 0 0,0 0 0,0 0 0,0 0 0,-1 1 0,1-1 0,0 0 0,0 0 0,0 0 0,1 14 0,-1 1 0,0-1 0,-1 0 0,-1 0 0,0-1 0,-1 1 0,-6 18 0,8-31 0,1 0 0,0 1 0,-1-1 0,1 0 0,-1 0 0,1 0 0,-1 0 0,0 0 0,1 0 0,-1 0 0,0 0 0,0 0 0,0 0 0,-1 1 0,-10-1 0,-5-2 0,16 2 0,0 0 0,0 0 0,0 0 0,-1-1 0,1 1 0,0 0 0,0 0 0,1 0 0,-1 1 0,0-1 0,0 0 0,0 0 0,1 0 0,-1 1 0,0-1 0,1 0 0,0 0 0,-1 1 0,1-1 0,0 1 0,-1-1 0,1 0 0,0 1 0,0-1 0,0 1 0,0-1 0,1 2 0,-1 3 0,0 1 0,1-1 0,0 0 0,0 0 0,3 7 0,7 13-1365,2-2-5461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2:32.342"/>
    </inkml:context>
    <inkml:brush xml:id="br0">
      <inkml:brushProperty name="width" value="0.05" units="cm"/>
      <inkml:brushProperty name="height" value="0.05" units="cm"/>
      <inkml:brushProperty name="color" value="#FFFFFF"/>
    </inkml:brush>
  </inkml:definitions>
  <inkml:trace contextRef="#ctx0" brushRef="#br0">0 1 24575,'0'0'-8191</inkml:trace>
  <inkml:trace contextRef="#ctx0" brushRef="#br0" timeOffset="1">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0:50:08.823"/>
    </inkml:context>
    <inkml:brush xml:id="br0">
      <inkml:brushProperty name="width" value="0.05" units="cm"/>
      <inkml:brushProperty name="height" value="0.05" units="cm"/>
      <inkml:brushProperty name="color" value="#FFFFFF"/>
    </inkml:brush>
  </inkml:definitions>
  <inkml:trace contextRef="#ctx0" brushRef="#br0">0 27 24575,'2'0'0,"1"2"0,0 3 0,-1 5 0,-1 3 0,0 3 0,2-3 0,4-6 0,4-8 0,3-11 0,9-11 0,2-6 0,-3 1-8191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B67E5-3AD1-48E8-ADCD-58C40BDDCAA8}" type="datetimeFigureOut">
              <a:rPr lang="en-GB" smtClean="0"/>
              <a:t>15/01/2022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EEB6B-3B8F-49C4-8061-716BA9021B18}" type="slidenum">
              <a:rPr lang="en-GB" smtClean="0"/>
              <a:t>‹#›</a:t>
            </a:fld>
            <a:endParaRPr lang="en-GB"/>
          </a:p>
        </p:txBody>
      </p:sp>
    </p:spTree>
    <p:extLst>
      <p:ext uri="{BB962C8B-B14F-4D97-AF65-F5344CB8AC3E}">
        <p14:creationId xmlns:p14="http://schemas.microsoft.com/office/powerpoint/2010/main" val="274055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Particolare riferimento alla definizione di AQI e unità </a:t>
            </a:r>
            <a:r>
              <a:rPr lang="it-IT"/>
              <a:t>di misura</a:t>
            </a:r>
            <a:endParaRPr lang="en-GB"/>
          </a:p>
        </p:txBody>
      </p:sp>
      <p:sp>
        <p:nvSpPr>
          <p:cNvPr id="4" name="Slide Number Placeholder 3"/>
          <p:cNvSpPr>
            <a:spLocks noGrp="1"/>
          </p:cNvSpPr>
          <p:nvPr>
            <p:ph type="sldNum" sz="quarter" idx="5"/>
          </p:nvPr>
        </p:nvSpPr>
        <p:spPr/>
        <p:txBody>
          <a:bodyPr/>
          <a:lstStyle/>
          <a:p>
            <a:fld id="{434EEB6B-3B8F-49C4-8061-716BA9021B18}" type="slidenum">
              <a:rPr lang="en-GB" smtClean="0"/>
              <a:t>4</a:t>
            </a:fld>
            <a:endParaRPr lang="en-GB"/>
          </a:p>
        </p:txBody>
      </p:sp>
    </p:spTree>
    <p:extLst>
      <p:ext uri="{BB962C8B-B14F-4D97-AF65-F5344CB8AC3E}">
        <p14:creationId xmlns:p14="http://schemas.microsoft.com/office/powerpoint/2010/main" val="2755563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28</a:t>
            </a:fld>
            <a:endParaRPr lang="en-GB"/>
          </a:p>
        </p:txBody>
      </p:sp>
    </p:spTree>
    <p:extLst>
      <p:ext uri="{BB962C8B-B14F-4D97-AF65-F5344CB8AC3E}">
        <p14:creationId xmlns:p14="http://schemas.microsoft.com/office/powerpoint/2010/main" val="2440947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F1 score = 2 * [p*r / (</a:t>
            </a:r>
            <a:r>
              <a:rPr lang="it-IT" dirty="0" err="1"/>
              <a:t>p+r</a:t>
            </a:r>
            <a:r>
              <a:rPr lang="it-IT" dirty="0"/>
              <a:t>)]</a:t>
            </a:r>
            <a:endParaRPr lang="en-GB" dirty="0"/>
          </a:p>
          <a:p>
            <a:r>
              <a:rPr lang="en-GB" dirty="0" err="1"/>
              <a:t>Svm</a:t>
            </a:r>
            <a:r>
              <a:rPr lang="en-GB" dirty="0"/>
              <a:t> =  0.5425</a:t>
            </a:r>
          </a:p>
          <a:p>
            <a:r>
              <a:rPr lang="en-GB" dirty="0" err="1"/>
              <a:t>Logreg</a:t>
            </a:r>
            <a:r>
              <a:rPr lang="en-GB" dirty="0"/>
              <a:t>= 0.7949</a:t>
            </a:r>
            <a:endParaRPr lang="it-IT" dirty="0"/>
          </a:p>
        </p:txBody>
      </p:sp>
      <p:sp>
        <p:nvSpPr>
          <p:cNvPr id="4" name="Slide Number Placeholder 3"/>
          <p:cNvSpPr>
            <a:spLocks noGrp="1"/>
          </p:cNvSpPr>
          <p:nvPr>
            <p:ph type="sldNum" sz="quarter" idx="5"/>
          </p:nvPr>
        </p:nvSpPr>
        <p:spPr/>
        <p:txBody>
          <a:bodyPr/>
          <a:lstStyle/>
          <a:p>
            <a:fld id="{434EEB6B-3B8F-49C4-8061-716BA9021B18}" type="slidenum">
              <a:rPr lang="en-GB" smtClean="0"/>
              <a:t>29</a:t>
            </a:fld>
            <a:endParaRPr lang="en-GB"/>
          </a:p>
        </p:txBody>
      </p:sp>
    </p:spTree>
    <p:extLst>
      <p:ext uri="{BB962C8B-B14F-4D97-AF65-F5344CB8AC3E}">
        <p14:creationId xmlns:p14="http://schemas.microsoft.com/office/powerpoint/2010/main" val="2126222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30</a:t>
            </a:fld>
            <a:endParaRPr lang="en-GB"/>
          </a:p>
        </p:txBody>
      </p:sp>
    </p:spTree>
    <p:extLst>
      <p:ext uri="{BB962C8B-B14F-4D97-AF65-F5344CB8AC3E}">
        <p14:creationId xmlns:p14="http://schemas.microsoft.com/office/powerpoint/2010/main" val="102520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t>
            </a:r>
            <a:r>
              <a:rPr lang="en-GB" b="1" i="0" dirty="0">
                <a:solidFill>
                  <a:srgbClr val="000000"/>
                </a:solidFill>
                <a:effectLst/>
                <a:latin typeface="Verdana" panose="020B0604030504040204" pitchFamily="34" charset="0"/>
              </a:rPr>
              <a:t>µg/m³  = </a:t>
            </a:r>
            <a:r>
              <a:rPr lang="en-GB" dirty="0">
                <a:effectLst/>
                <a:latin typeface="Calibr light"/>
              </a:rPr>
              <a:t>microgrammo per metro cubo</a:t>
            </a:r>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6</a:t>
            </a:fld>
            <a:endParaRPr lang="en-GB"/>
          </a:p>
        </p:txBody>
      </p:sp>
    </p:spTree>
    <p:extLst>
      <p:ext uri="{BB962C8B-B14F-4D97-AF65-F5344CB8AC3E}">
        <p14:creationId xmlns:p14="http://schemas.microsoft.com/office/powerpoint/2010/main" val="41856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In questa slide non pensavo di inserire le considerazioni finali perché meglio dirle velocemente  a voce con l’aiuto dei grafici . </a:t>
            </a:r>
          </a:p>
          <a:p>
            <a:r>
              <a:rPr lang="it-IT" dirty="0"/>
              <a:t>Per esempio: «Guardando ai grafici si può osservare che i gruppi di sensori non sono sempre gli stessi per ogni quadriennio di riferimento (per inattività di alcuni), ma nonostante ciò si può facilmente intuire che alcuni c-</a:t>
            </a:r>
            <a:r>
              <a:rPr lang="it-IT" dirty="0" err="1"/>
              <a:t>sensor</a:t>
            </a:r>
            <a:r>
              <a:rPr lang="it-IT" dirty="0"/>
              <a:t> appartengono sempre allo stesso cluster, mentre altri si spostano per poi magari tornare al cluster inziale di appartenenza. Tutti i dettagli su quali e quanti sensori si spostano sono riportati nel report quindi non mi dilungo oltre.»</a:t>
            </a:r>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20</a:t>
            </a:fld>
            <a:endParaRPr lang="en-GB"/>
          </a:p>
        </p:txBody>
      </p:sp>
    </p:spTree>
    <p:extLst>
      <p:ext uri="{BB962C8B-B14F-4D97-AF65-F5344CB8AC3E}">
        <p14:creationId xmlns:p14="http://schemas.microsoft.com/office/powerpoint/2010/main" val="261033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In questa slide non pensavo di inserire le considerazioni finali perché meglio dirle velocemente  a voce con l’aiuto dei grafici . </a:t>
            </a:r>
          </a:p>
          <a:p>
            <a:r>
              <a:rPr lang="it-IT" dirty="0"/>
              <a:t>Per esempio: «Guardando ai grafici si può osservare che i gruppi di sensori non sono sempre gli stessi per ogni quadriennio di riferimento (per inattività di alcuni), ma nonostante ciò si può facilmente intuire che alcuni c-</a:t>
            </a:r>
            <a:r>
              <a:rPr lang="it-IT" dirty="0" err="1"/>
              <a:t>sensor</a:t>
            </a:r>
            <a:r>
              <a:rPr lang="it-IT" dirty="0"/>
              <a:t> appartengono sempre allo stesso cluster, mentre altri si spostano per poi magari tornare al cluster inziale di appartenenza. Tutti i dettagli su quali e quanti sensori si spostano sono riportati nel report quindi non mi dilungo oltre.»</a:t>
            </a:r>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21</a:t>
            </a:fld>
            <a:endParaRPr lang="en-GB"/>
          </a:p>
        </p:txBody>
      </p:sp>
    </p:spTree>
    <p:extLst>
      <p:ext uri="{BB962C8B-B14F-4D97-AF65-F5344CB8AC3E}">
        <p14:creationId xmlns:p14="http://schemas.microsoft.com/office/powerpoint/2010/main" val="2836518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In questa slide non pensavo di inserire le considerazioni finali perché meglio dirle velocemente  a voce con l’aiuto dei grafici . </a:t>
            </a:r>
          </a:p>
          <a:p>
            <a:r>
              <a:rPr lang="it-IT" dirty="0"/>
              <a:t>Per esempio: «Guardando ai grafici si può osservare che i gruppi di sensori non sono sempre gli stessi per ogni quadriennio di riferimento (per inattività di alcuni), ma nonostante ciò si può facilmente intuire che alcuni c-</a:t>
            </a:r>
            <a:r>
              <a:rPr lang="it-IT" dirty="0" err="1"/>
              <a:t>sensor</a:t>
            </a:r>
            <a:r>
              <a:rPr lang="it-IT" dirty="0"/>
              <a:t> appartengono sempre allo stesso cluster, mentre altri si spostano per poi magari tornare al cluster inziale di appartenenza. Tutti i dettagli su quali e quanti sensori si spostano sono riportati nel report quindi non mi dilungo oltre.»</a:t>
            </a:r>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22</a:t>
            </a:fld>
            <a:endParaRPr lang="en-GB"/>
          </a:p>
        </p:txBody>
      </p:sp>
    </p:spTree>
    <p:extLst>
      <p:ext uri="{BB962C8B-B14F-4D97-AF65-F5344CB8AC3E}">
        <p14:creationId xmlns:p14="http://schemas.microsoft.com/office/powerpoint/2010/main" val="77961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In questa slide non pensavo di inserire le considerazioni finali perché meglio dirle velocemente  a voce con l’aiuto dei grafici . </a:t>
            </a:r>
          </a:p>
          <a:p>
            <a:r>
              <a:rPr lang="it-IT" dirty="0"/>
              <a:t>Per esempio: «Guardando ai grafici si può osservare che i gruppi di sensori non sono sempre gli stessi per ogni quadriennio di riferimento (per inattività di alcuni), ma nonostante ciò si può facilmente intuire che alcuni c-</a:t>
            </a:r>
            <a:r>
              <a:rPr lang="it-IT" dirty="0" err="1"/>
              <a:t>sensor</a:t>
            </a:r>
            <a:r>
              <a:rPr lang="it-IT" dirty="0"/>
              <a:t> appartengono sempre allo stesso cluster, mentre altri si spostano per poi magari tornare al cluster inziale di appartenenza. Tutti i dettagli su quali e quanti sensori si spostano sono riportati nel report quindi non mi dilungo oltre.»</a:t>
            </a:r>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23</a:t>
            </a:fld>
            <a:endParaRPr lang="en-GB"/>
          </a:p>
        </p:txBody>
      </p:sp>
    </p:spTree>
    <p:extLst>
      <p:ext uri="{BB962C8B-B14F-4D97-AF65-F5344CB8AC3E}">
        <p14:creationId xmlns:p14="http://schemas.microsoft.com/office/powerpoint/2010/main" val="82556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In questa slide non pensavo di inserire le considerazioni finali perché meglio dirle velocemente  a voce con l’aiuto dei grafici . </a:t>
            </a:r>
          </a:p>
          <a:p>
            <a:r>
              <a:rPr lang="it-IT" dirty="0"/>
              <a:t>Per esempio: «Guardando ai grafici si può osservare che i gruppi di sensori non sono sempre gli stessi per ogni quadriennio di riferimento (per inattività di alcuni), ma nonostante ciò si può facilmente intuire che alcuni c-</a:t>
            </a:r>
            <a:r>
              <a:rPr lang="it-IT" dirty="0" err="1"/>
              <a:t>sensor</a:t>
            </a:r>
            <a:r>
              <a:rPr lang="it-IT" dirty="0"/>
              <a:t> appartengono sempre allo stesso cluster, mentre altri si spostano per poi magari tornare al cluster inziale di appartenenza. Tutti i dettagli su quali e quanti sensori si spostano sono riportati nel report quindi non mi dilungo oltre.»</a:t>
            </a:r>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24</a:t>
            </a:fld>
            <a:endParaRPr lang="en-GB"/>
          </a:p>
        </p:txBody>
      </p:sp>
    </p:spTree>
    <p:extLst>
      <p:ext uri="{BB962C8B-B14F-4D97-AF65-F5344CB8AC3E}">
        <p14:creationId xmlns:p14="http://schemas.microsoft.com/office/powerpoint/2010/main" val="417070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26</a:t>
            </a:fld>
            <a:endParaRPr lang="en-GB"/>
          </a:p>
        </p:txBody>
      </p:sp>
    </p:spTree>
    <p:extLst>
      <p:ext uri="{BB962C8B-B14F-4D97-AF65-F5344CB8AC3E}">
        <p14:creationId xmlns:p14="http://schemas.microsoft.com/office/powerpoint/2010/main" val="361693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4EEB6B-3B8F-49C4-8061-716BA9021B18}" type="slidenum">
              <a:rPr lang="en-GB" smtClean="0"/>
              <a:t>27</a:t>
            </a:fld>
            <a:endParaRPr lang="en-GB"/>
          </a:p>
        </p:txBody>
      </p:sp>
    </p:spTree>
    <p:extLst>
      <p:ext uri="{BB962C8B-B14F-4D97-AF65-F5344CB8AC3E}">
        <p14:creationId xmlns:p14="http://schemas.microsoft.com/office/powerpoint/2010/main" val="1887266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GB">
                <a:latin typeface="Calibri Light"/>
                <a:cs typeface="Calibri Light"/>
              </a:rPr>
              <a:t>Distributed Data Analysis and Mining -  2021/2022</a:t>
            </a:r>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000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GB"/>
              <a:t>Distributed Data Analysis and Mining -  2021/2022</a:t>
            </a:r>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907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GB"/>
              <a:t>Distributed Data Analysis and Mining -  2021/2022</a:t>
            </a:r>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30248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200"/>
            </a:lvl1pPr>
            <a:lvl2pPr>
              <a:defRPr sz="2000"/>
            </a:lvl2pPr>
            <a:lvl3pPr>
              <a:defRPr sz="2000"/>
            </a:lvl3pPr>
            <a:lvl4pPr>
              <a:defRPr sz="20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2" descr="How to install PySpark locally. Here I&amp;#39;ll go through step-by-step to… | by  Ting-Hao Chen | Programming Notes | Medium">
            <a:extLst>
              <a:ext uri="{FF2B5EF4-FFF2-40B4-BE49-F238E27FC236}">
                <a16:creationId xmlns:a16="http://schemas.microsoft.com/office/drawing/2014/main" id="{2E33782F-0213-4CFB-BA8A-856361E7CCCC}"/>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ackgroundRemoval t="9689" b="89273" l="3000" r="98500">
                        <a14:foregroundMark x1="3000" y1="58824" x2="4250" y2="37716"/>
                        <a14:foregroundMark x1="4250" y1="37716" x2="4250" y2="37716"/>
                        <a14:foregroundMark x1="4250" y1="37716" x2="4250" y2="37716"/>
                        <a14:foregroundMark x1="4250" y1="37716" x2="4250" y2="37716"/>
                        <a14:foregroundMark x1="15500" y1="44637" x2="20500" y2="60208"/>
                        <a14:foregroundMark x1="28500" y1="55709" x2="34750" y2="58478"/>
                        <a14:foregroundMark x1="35000" y1="58478" x2="35000" y2="58478"/>
                        <a14:foregroundMark x1="35000" y1="58478" x2="35000" y2="58478"/>
                        <a14:foregroundMark x1="62250" y1="57785" x2="58000" y2="57093"/>
                        <a14:foregroundMark x1="57750" y1="57093" x2="57750" y2="57093"/>
                        <a14:foregroundMark x1="70750" y1="56055" x2="70750" y2="48443"/>
                        <a14:foregroundMark x1="70750" y1="48097" x2="70750" y2="48097"/>
                        <a14:foregroundMark x1="70750" y1="48097" x2="70750" y2="48097"/>
                        <a14:foregroundMark x1="81500" y1="43599" x2="79500" y2="51903"/>
                        <a14:foregroundMark x1="79250" y1="52249" x2="79250" y2="52249"/>
                        <a14:foregroundMark x1="81000" y1="35986" x2="81000" y2="35986"/>
                        <a14:foregroundMark x1="81000" y1="35986" x2="81000" y2="35986"/>
                        <a14:foregroundMark x1="94000" y1="40484" x2="94000" y2="40484"/>
                        <a14:foregroundMark x1="94000" y1="40484" x2="94000" y2="40484"/>
                        <a14:foregroundMark x1="98500" y1="21799" x2="98500" y2="21799"/>
                      </a14:backgroundRemoval>
                    </a14:imgEffect>
                  </a14:imgLayer>
                </a14:imgProps>
              </a:ext>
              <a:ext uri="{28A0092B-C50C-407E-A947-70E740481C1C}">
                <a14:useLocalDpi xmlns:a14="http://schemas.microsoft.com/office/drawing/2010/main" val="0"/>
              </a:ext>
            </a:extLst>
          </a:blip>
          <a:srcRect/>
          <a:stretch>
            <a:fillRect/>
          </a:stretch>
        </p:blipFill>
        <p:spPr bwMode="auto">
          <a:xfrm>
            <a:off x="174002" y="6284801"/>
            <a:ext cx="989744" cy="71509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13421B2-BC6C-487E-869F-8562374E1BE2}"/>
              </a:ext>
            </a:extLst>
          </p:cNvPr>
          <p:cNvSpPr>
            <a:spLocks noGrp="1"/>
          </p:cNvSpPr>
          <p:nvPr>
            <p:ph type="title"/>
          </p:nvPr>
        </p:nvSpPr>
        <p:spPr/>
        <p:txBody>
          <a:bodyPr/>
          <a:lstStyle/>
          <a:p>
            <a:r>
              <a:rPr lang="en-US" dirty="0"/>
              <a:t>Click to edit Master title style</a:t>
            </a:r>
            <a:endParaRPr lang="en-GB" dirty="0"/>
          </a:p>
        </p:txBody>
      </p:sp>
      <p:sp>
        <p:nvSpPr>
          <p:cNvPr id="9" name="Date Placeholder 8">
            <a:extLst>
              <a:ext uri="{FF2B5EF4-FFF2-40B4-BE49-F238E27FC236}">
                <a16:creationId xmlns:a16="http://schemas.microsoft.com/office/drawing/2014/main" id="{96FACB12-6291-487D-A460-ECC037B8D33F}"/>
              </a:ext>
            </a:extLst>
          </p:cNvPr>
          <p:cNvSpPr>
            <a:spLocks noGrp="1"/>
          </p:cNvSpPr>
          <p:nvPr>
            <p:ph type="dt" sz="half" idx="10"/>
          </p:nvPr>
        </p:nvSpPr>
        <p:spPr/>
        <p:txBody>
          <a:bodyPr/>
          <a:lstStyle/>
          <a:p>
            <a:endParaRPr lang="en-US"/>
          </a:p>
        </p:txBody>
      </p:sp>
      <p:sp>
        <p:nvSpPr>
          <p:cNvPr id="10" name="Footer Placeholder 9">
            <a:extLst>
              <a:ext uri="{FF2B5EF4-FFF2-40B4-BE49-F238E27FC236}">
                <a16:creationId xmlns:a16="http://schemas.microsoft.com/office/drawing/2014/main" id="{B200685E-6B90-4F08-9DBA-D36044F674B3}"/>
              </a:ext>
            </a:extLst>
          </p:cNvPr>
          <p:cNvSpPr>
            <a:spLocks noGrp="1"/>
          </p:cNvSpPr>
          <p:nvPr>
            <p:ph type="ftr" sz="quarter" idx="11"/>
          </p:nvPr>
        </p:nvSpPr>
        <p:spPr/>
        <p:txBody>
          <a:bodyPr/>
          <a:lstStyle/>
          <a:p>
            <a:r>
              <a:rPr lang="en-GB"/>
              <a:t>Distributed Data Analysis and Mining -  2021/2022</a:t>
            </a:r>
            <a:endParaRPr lang="en-US"/>
          </a:p>
        </p:txBody>
      </p:sp>
      <p:sp>
        <p:nvSpPr>
          <p:cNvPr id="11" name="Slide Number Placeholder 10">
            <a:extLst>
              <a:ext uri="{FF2B5EF4-FFF2-40B4-BE49-F238E27FC236}">
                <a16:creationId xmlns:a16="http://schemas.microsoft.com/office/drawing/2014/main" id="{6E318929-FBB7-4189-8E25-E82D6BA8509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9840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GB"/>
              <a:t>Distributed Data Analysis and Mining -  2021/2022</a:t>
            </a:r>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527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sz="2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GB"/>
              <a:t>Distributed Data Analysis and Mining -  2021/2022</a:t>
            </a:r>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2801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GB"/>
              <a:t>Distributed Data Analysis and Mining -  2021/2022</a:t>
            </a:r>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8053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GB"/>
              <a:t>Distributed Data Analysis and Mining -  2021/2022</a:t>
            </a:r>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1111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Distributed Data Analysis and Mining -  2021/2022</a:t>
            </a:r>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67161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Distributed Data Analysis and Mining -  2021/2022</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91152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GB"/>
              <a:t>Distributed Data Analysis and Mining -  2021/2022</a:t>
            </a:r>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5044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Distributed Data Analysis and Mining -  2021/2022</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2DC25EE-239B-4C5F-AAD1-255A7D5F1EE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23451"/>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23.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30.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customXml" Target="../ink/ink5.xml"/><Relationship Id="rId7"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9.xml"/><Relationship Id="rId39" Type="http://schemas.openxmlformats.org/officeDocument/2006/relationships/customXml" Target="../ink/ink20.xml"/><Relationship Id="rId21" Type="http://schemas.openxmlformats.org/officeDocument/2006/relationships/image" Target="../media/image210.png"/><Relationship Id="rId34" Type="http://schemas.openxmlformats.org/officeDocument/2006/relationships/image" Target="../media/image270.png"/><Relationship Id="rId42" Type="http://schemas.openxmlformats.org/officeDocument/2006/relationships/image" Target="../media/image310.png"/><Relationship Id="rId47" Type="http://schemas.openxmlformats.org/officeDocument/2006/relationships/customXml" Target="../ink/ink24.xml"/><Relationship Id="rId50" Type="http://schemas.openxmlformats.org/officeDocument/2006/relationships/image" Target="../media/image350.png"/><Relationship Id="rId7" Type="http://schemas.openxmlformats.org/officeDocument/2006/relationships/diagramColors" Target="../diagrams/colors3.xml"/><Relationship Id="rId2" Type="http://schemas.openxmlformats.org/officeDocument/2006/relationships/notesSlide" Target="../notesSlides/notesSlide3.xml"/><Relationship Id="rId16" Type="http://schemas.openxmlformats.org/officeDocument/2006/relationships/customXml" Target="../ink/ink8.xml"/><Relationship Id="rId29"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diagramQuickStyle" Target="../diagrams/quickStyle3.xml"/><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customXml" Target="../ink/ink19.xml"/><Relationship Id="rId40" Type="http://schemas.openxmlformats.org/officeDocument/2006/relationships/image" Target="../media/image300.png"/><Relationship Id="rId45" Type="http://schemas.openxmlformats.org/officeDocument/2006/relationships/customXml" Target="../ink/ink23.xml"/><Relationship Id="rId5" Type="http://schemas.openxmlformats.org/officeDocument/2006/relationships/diagramLayout" Target="../diagrams/layout3.xml"/><Relationship Id="rId15" Type="http://schemas.openxmlformats.org/officeDocument/2006/relationships/image" Target="../media/image180.png"/><Relationship Id="rId23" Type="http://schemas.openxmlformats.org/officeDocument/2006/relationships/image" Target="../media/image220.png"/><Relationship Id="rId28" Type="http://schemas.openxmlformats.org/officeDocument/2006/relationships/customXml" Target="../ink/ink14.xml"/><Relationship Id="rId36" Type="http://schemas.openxmlformats.org/officeDocument/2006/relationships/image" Target="../media/image280.png"/><Relationship Id="rId49" Type="http://schemas.openxmlformats.org/officeDocument/2006/relationships/customXml" Target="../ink/ink25.xml"/><Relationship Id="rId19" Type="http://schemas.openxmlformats.org/officeDocument/2006/relationships/image" Target="../media/image200.png"/><Relationship Id="rId31" Type="http://schemas.openxmlformats.org/officeDocument/2006/relationships/image" Target="../media/image260.png"/><Relationship Id="rId44" Type="http://schemas.openxmlformats.org/officeDocument/2006/relationships/image" Target="../media/image320.png"/><Relationship Id="rId52" Type="http://schemas.openxmlformats.org/officeDocument/2006/relationships/image" Target="../media/image34.png"/><Relationship Id="rId4" Type="http://schemas.openxmlformats.org/officeDocument/2006/relationships/diagramData" Target="../diagrams/data3.xml"/><Relationship Id="rId9" Type="http://schemas.openxmlformats.org/officeDocument/2006/relationships/customXml" Target="../ink/ink6.xml"/><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40.png"/><Relationship Id="rId30" Type="http://schemas.openxmlformats.org/officeDocument/2006/relationships/customXml" Target="../ink/ink15.xml"/><Relationship Id="rId35" Type="http://schemas.openxmlformats.org/officeDocument/2006/relationships/customXml" Target="../ink/ink18.xml"/><Relationship Id="rId43" Type="http://schemas.openxmlformats.org/officeDocument/2006/relationships/customXml" Target="../ink/ink22.xml"/><Relationship Id="rId48" Type="http://schemas.openxmlformats.org/officeDocument/2006/relationships/image" Target="../media/image340.png"/><Relationship Id="rId8" Type="http://schemas.microsoft.com/office/2007/relationships/diagramDrawing" Target="../diagrams/drawing3.xml"/><Relationship Id="rId51" Type="http://schemas.openxmlformats.org/officeDocument/2006/relationships/customXml" Target="../ink/ink26.xml"/><Relationship Id="rId3" Type="http://schemas.openxmlformats.org/officeDocument/2006/relationships/image" Target="../media/image5.png"/><Relationship Id="rId17" Type="http://schemas.openxmlformats.org/officeDocument/2006/relationships/image" Target="../media/image190.png"/><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290.png"/><Relationship Id="rId46" Type="http://schemas.openxmlformats.org/officeDocument/2006/relationships/image" Target="../media/image330.png"/><Relationship Id="rId20" Type="http://schemas.openxmlformats.org/officeDocument/2006/relationships/customXml" Target="../ink/ink10.xml"/><Relationship Id="rId41" Type="http://schemas.openxmlformats.org/officeDocument/2006/relationships/customXml" Target="../ink/ink2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3" Type="http://schemas.openxmlformats.org/officeDocument/2006/relationships/customXml" Target="../ink/ink30.xml"/><Relationship Id="rId18" Type="http://schemas.openxmlformats.org/officeDocument/2006/relationships/image" Target="../media/image400.png"/><Relationship Id="rId26" Type="http://schemas.openxmlformats.org/officeDocument/2006/relationships/customXml" Target="../ink/ink36.xml"/><Relationship Id="rId39" Type="http://schemas.openxmlformats.org/officeDocument/2006/relationships/image" Target="../media/image50.png"/><Relationship Id="rId21" Type="http://schemas.openxmlformats.org/officeDocument/2006/relationships/image" Target="../media/image42.png"/><Relationship Id="rId34" Type="http://schemas.openxmlformats.org/officeDocument/2006/relationships/customXml" Target="../ink/ink40.xml"/><Relationship Id="rId42" Type="http://schemas.openxmlformats.org/officeDocument/2006/relationships/customXml" Target="../ink/ink44.xml"/><Relationship Id="rId47" Type="http://schemas.openxmlformats.org/officeDocument/2006/relationships/image" Target="../media/image54.png"/><Relationship Id="rId50" Type="http://schemas.openxmlformats.org/officeDocument/2006/relationships/diagramData" Target="../diagrams/data4.xml"/><Relationship Id="rId7" Type="http://schemas.openxmlformats.org/officeDocument/2006/relationships/customXml" Target="../ink/ink27.xml"/><Relationship Id="rId2" Type="http://schemas.openxmlformats.org/officeDocument/2006/relationships/notesSlide" Target="../notesSlides/notesSlide5.xml"/><Relationship Id="rId16" Type="http://schemas.openxmlformats.org/officeDocument/2006/relationships/image" Target="../media/image390.png"/><Relationship Id="rId29" Type="http://schemas.openxmlformats.org/officeDocument/2006/relationships/image" Target="../media/image45.png"/><Relationship Id="rId11" Type="http://schemas.openxmlformats.org/officeDocument/2006/relationships/customXml" Target="../ink/ink29.xml"/><Relationship Id="rId24" Type="http://schemas.openxmlformats.org/officeDocument/2006/relationships/customXml" Target="../ink/ink35.xml"/><Relationship Id="rId32" Type="http://schemas.openxmlformats.org/officeDocument/2006/relationships/customXml" Target="../ink/ink39.xml"/><Relationship Id="rId37" Type="http://schemas.openxmlformats.org/officeDocument/2006/relationships/image" Target="../media/image49.png"/><Relationship Id="rId40" Type="http://schemas.openxmlformats.org/officeDocument/2006/relationships/customXml" Target="../ink/ink43.xml"/><Relationship Id="rId45" Type="http://schemas.openxmlformats.org/officeDocument/2006/relationships/image" Target="../media/image53.png"/><Relationship Id="rId53" Type="http://schemas.openxmlformats.org/officeDocument/2006/relationships/diagramColors" Target="../diagrams/colors4.xml"/><Relationship Id="rId5" Type="http://schemas.openxmlformats.org/officeDocument/2006/relationships/image" Target="../media/image40.png"/><Relationship Id="rId10" Type="http://schemas.openxmlformats.org/officeDocument/2006/relationships/image" Target="../media/image360.png"/><Relationship Id="rId19" Type="http://schemas.openxmlformats.org/officeDocument/2006/relationships/customXml" Target="../ink/ink33.xml"/><Relationship Id="rId31" Type="http://schemas.openxmlformats.org/officeDocument/2006/relationships/image" Target="../media/image46.png"/><Relationship Id="rId44" Type="http://schemas.openxmlformats.org/officeDocument/2006/relationships/customXml" Target="../ink/ink45.xml"/><Relationship Id="rId52" Type="http://schemas.openxmlformats.org/officeDocument/2006/relationships/diagramQuickStyle" Target="../diagrams/quickStyle4.xml"/><Relationship Id="rId4" Type="http://schemas.openxmlformats.org/officeDocument/2006/relationships/image" Target="../media/image39.png"/><Relationship Id="rId9" Type="http://schemas.openxmlformats.org/officeDocument/2006/relationships/customXml" Target="../ink/ink28.xml"/><Relationship Id="rId14" Type="http://schemas.openxmlformats.org/officeDocument/2006/relationships/image" Target="../media/image380.png"/><Relationship Id="rId22" Type="http://schemas.openxmlformats.org/officeDocument/2006/relationships/customXml" Target="../ink/ink34.xml"/><Relationship Id="rId27" Type="http://schemas.openxmlformats.org/officeDocument/2006/relationships/image" Target="../media/image44.png"/><Relationship Id="rId30" Type="http://schemas.openxmlformats.org/officeDocument/2006/relationships/customXml" Target="../ink/ink38.xml"/><Relationship Id="rId35" Type="http://schemas.openxmlformats.org/officeDocument/2006/relationships/image" Target="../media/image48.png"/><Relationship Id="rId43" Type="http://schemas.openxmlformats.org/officeDocument/2006/relationships/image" Target="../media/image52.png"/><Relationship Id="rId48" Type="http://schemas.openxmlformats.org/officeDocument/2006/relationships/customXml" Target="../ink/ink47.xml"/><Relationship Id="rId8" Type="http://schemas.openxmlformats.org/officeDocument/2006/relationships/image" Target="../media/image351.png"/><Relationship Id="rId51" Type="http://schemas.openxmlformats.org/officeDocument/2006/relationships/diagramLayout" Target="../diagrams/layout4.xml"/><Relationship Id="rId3" Type="http://schemas.openxmlformats.org/officeDocument/2006/relationships/image" Target="../media/image5.png"/><Relationship Id="rId12" Type="http://schemas.openxmlformats.org/officeDocument/2006/relationships/image" Target="../media/image370.png"/><Relationship Id="rId17" Type="http://schemas.openxmlformats.org/officeDocument/2006/relationships/customXml" Target="../ink/ink32.xml"/><Relationship Id="rId25" Type="http://schemas.openxmlformats.org/officeDocument/2006/relationships/image" Target="../media/image43.png"/><Relationship Id="rId33" Type="http://schemas.openxmlformats.org/officeDocument/2006/relationships/image" Target="../media/image47.png"/><Relationship Id="rId38" Type="http://schemas.openxmlformats.org/officeDocument/2006/relationships/customXml" Target="../ink/ink42.xml"/><Relationship Id="rId46" Type="http://schemas.openxmlformats.org/officeDocument/2006/relationships/customXml" Target="../ink/ink46.xml"/><Relationship Id="rId20" Type="http://schemas.openxmlformats.org/officeDocument/2006/relationships/image" Target="../media/image410.png"/><Relationship Id="rId41" Type="http://schemas.openxmlformats.org/officeDocument/2006/relationships/image" Target="../media/image51.png"/><Relationship Id="rId54" Type="http://schemas.microsoft.com/office/2007/relationships/diagramDrawing" Target="../diagrams/drawing4.xml"/><Relationship Id="rId1" Type="http://schemas.openxmlformats.org/officeDocument/2006/relationships/slideLayout" Target="../slideLayouts/slideLayout2.xml"/><Relationship Id="rId6" Type="http://schemas.openxmlformats.org/officeDocument/2006/relationships/image" Target="../media/image41.png"/><Relationship Id="rId15" Type="http://schemas.openxmlformats.org/officeDocument/2006/relationships/customXml" Target="../ink/ink31.xml"/><Relationship Id="rId23" Type="http://schemas.openxmlformats.org/officeDocument/2006/relationships/image" Target="../media/image420.png"/><Relationship Id="rId28" Type="http://schemas.openxmlformats.org/officeDocument/2006/relationships/customXml" Target="../ink/ink37.xml"/><Relationship Id="rId36" Type="http://schemas.openxmlformats.org/officeDocument/2006/relationships/customXml" Target="../ink/ink41.xml"/><Relationship Id="rId49" Type="http://schemas.openxmlformats.org/officeDocument/2006/relationships/image" Target="../media/image55.png"/></Relationships>
</file>

<file path=ppt/slides/_rels/slide23.xml.rels><?xml version="1.0" encoding="UTF-8" standalone="yes"?>
<Relationships xmlns="http://schemas.openxmlformats.org/package/2006/relationships"><Relationship Id="rId13" Type="http://schemas.openxmlformats.org/officeDocument/2006/relationships/image" Target="../media/image390.png"/><Relationship Id="rId18" Type="http://schemas.openxmlformats.org/officeDocument/2006/relationships/customXml" Target="../ink/ink55.xml"/><Relationship Id="rId26" Type="http://schemas.openxmlformats.org/officeDocument/2006/relationships/customXml" Target="../ink/ink59.xml"/><Relationship Id="rId39" Type="http://schemas.openxmlformats.org/officeDocument/2006/relationships/image" Target="../media/image52.png"/><Relationship Id="rId21" Type="http://schemas.openxmlformats.org/officeDocument/2006/relationships/image" Target="../media/image43.png"/><Relationship Id="rId34" Type="http://schemas.openxmlformats.org/officeDocument/2006/relationships/customXml" Target="../ink/ink63.xml"/><Relationship Id="rId42" Type="http://schemas.openxmlformats.org/officeDocument/2006/relationships/customXml" Target="../ink/ink67.xml"/><Relationship Id="rId47" Type="http://schemas.openxmlformats.org/officeDocument/2006/relationships/image" Target="../media/image44.jpeg"/><Relationship Id="rId7" Type="http://schemas.openxmlformats.org/officeDocument/2006/relationships/image" Target="../media/image360.png"/><Relationship Id="rId2" Type="http://schemas.openxmlformats.org/officeDocument/2006/relationships/notesSlide" Target="../notesSlides/notesSlide6.xml"/><Relationship Id="rId16" Type="http://schemas.openxmlformats.org/officeDocument/2006/relationships/customXml" Target="../ink/ink54.xml"/><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49.xml"/><Relationship Id="rId11" Type="http://schemas.openxmlformats.org/officeDocument/2006/relationships/image" Target="../media/image380.png"/><Relationship Id="rId24" Type="http://schemas.openxmlformats.org/officeDocument/2006/relationships/customXml" Target="../ink/ink58.xml"/><Relationship Id="rId32" Type="http://schemas.openxmlformats.org/officeDocument/2006/relationships/customXml" Target="../ink/ink62.xml"/><Relationship Id="rId37" Type="http://schemas.openxmlformats.org/officeDocument/2006/relationships/image" Target="../media/image51.png"/><Relationship Id="rId40" Type="http://schemas.openxmlformats.org/officeDocument/2006/relationships/customXml" Target="../ink/ink66.xml"/><Relationship Id="rId45" Type="http://schemas.openxmlformats.org/officeDocument/2006/relationships/image" Target="../media/image55.png"/><Relationship Id="rId5" Type="http://schemas.openxmlformats.org/officeDocument/2006/relationships/image" Target="../media/image351.png"/><Relationship Id="rId15" Type="http://schemas.openxmlformats.org/officeDocument/2006/relationships/image" Target="../media/image400.png"/><Relationship Id="rId23" Type="http://schemas.openxmlformats.org/officeDocument/2006/relationships/image" Target="../media/image44.png"/><Relationship Id="rId28" Type="http://schemas.openxmlformats.org/officeDocument/2006/relationships/customXml" Target="../ink/ink60.xml"/><Relationship Id="rId36" Type="http://schemas.openxmlformats.org/officeDocument/2006/relationships/customXml" Target="../ink/ink64.xml"/><Relationship Id="rId10" Type="http://schemas.openxmlformats.org/officeDocument/2006/relationships/customXml" Target="../ink/ink51.xml"/><Relationship Id="rId19" Type="http://schemas.openxmlformats.org/officeDocument/2006/relationships/image" Target="../media/image420.png"/><Relationship Id="rId31" Type="http://schemas.openxmlformats.org/officeDocument/2006/relationships/image" Target="../media/image48.png"/><Relationship Id="rId44" Type="http://schemas.openxmlformats.org/officeDocument/2006/relationships/customXml" Target="../ink/ink68.xml"/><Relationship Id="rId4" Type="http://schemas.openxmlformats.org/officeDocument/2006/relationships/customXml" Target="../ink/ink48.xml"/><Relationship Id="rId9" Type="http://schemas.openxmlformats.org/officeDocument/2006/relationships/image" Target="../media/image370.png"/><Relationship Id="rId14" Type="http://schemas.openxmlformats.org/officeDocument/2006/relationships/customXml" Target="../ink/ink53.xml"/><Relationship Id="rId22" Type="http://schemas.openxmlformats.org/officeDocument/2006/relationships/customXml" Target="../ink/ink57.xml"/><Relationship Id="rId27" Type="http://schemas.openxmlformats.org/officeDocument/2006/relationships/image" Target="../media/image46.png"/><Relationship Id="rId30" Type="http://schemas.openxmlformats.org/officeDocument/2006/relationships/customXml" Target="../ink/ink61.xml"/><Relationship Id="rId35" Type="http://schemas.openxmlformats.org/officeDocument/2006/relationships/image" Target="../media/image50.png"/><Relationship Id="rId43" Type="http://schemas.openxmlformats.org/officeDocument/2006/relationships/image" Target="../media/image54.png"/><Relationship Id="rId8" Type="http://schemas.openxmlformats.org/officeDocument/2006/relationships/customXml" Target="../ink/ink50.xml"/><Relationship Id="rId3" Type="http://schemas.openxmlformats.org/officeDocument/2006/relationships/image" Target="../media/image5.png"/><Relationship Id="rId12" Type="http://schemas.openxmlformats.org/officeDocument/2006/relationships/customXml" Target="../ink/ink52.xml"/><Relationship Id="rId17" Type="http://schemas.openxmlformats.org/officeDocument/2006/relationships/image" Target="../media/image410.png"/><Relationship Id="rId25" Type="http://schemas.openxmlformats.org/officeDocument/2006/relationships/image" Target="../media/image45.png"/><Relationship Id="rId33" Type="http://schemas.openxmlformats.org/officeDocument/2006/relationships/image" Target="../media/image49.png"/><Relationship Id="rId38" Type="http://schemas.openxmlformats.org/officeDocument/2006/relationships/customXml" Target="../ink/ink65.xml"/><Relationship Id="rId46" Type="http://schemas.openxmlformats.org/officeDocument/2006/relationships/image" Target="../media/image43.jpeg"/><Relationship Id="rId20" Type="http://schemas.openxmlformats.org/officeDocument/2006/relationships/customXml" Target="../ink/ink56.xml"/><Relationship Id="rId41" Type="http://schemas.openxmlformats.org/officeDocument/2006/relationships/image" Target="../media/image53.png"/></Relationships>
</file>

<file path=ppt/slides/_rels/slide24.xml.rels><?xml version="1.0" encoding="UTF-8" standalone="yes"?>
<Relationships xmlns="http://schemas.openxmlformats.org/package/2006/relationships"><Relationship Id="rId13" Type="http://schemas.openxmlformats.org/officeDocument/2006/relationships/image" Target="../media/image390.png"/><Relationship Id="rId18" Type="http://schemas.openxmlformats.org/officeDocument/2006/relationships/customXml" Target="../ink/ink76.xml"/><Relationship Id="rId26" Type="http://schemas.openxmlformats.org/officeDocument/2006/relationships/customXml" Target="../ink/ink80.xml"/><Relationship Id="rId39" Type="http://schemas.openxmlformats.org/officeDocument/2006/relationships/image" Target="../media/image52.png"/><Relationship Id="rId21" Type="http://schemas.openxmlformats.org/officeDocument/2006/relationships/image" Target="../media/image43.png"/><Relationship Id="rId34" Type="http://schemas.openxmlformats.org/officeDocument/2006/relationships/customXml" Target="../ink/ink84.xml"/><Relationship Id="rId42" Type="http://schemas.openxmlformats.org/officeDocument/2006/relationships/customXml" Target="../ink/ink88.xml"/><Relationship Id="rId7" Type="http://schemas.openxmlformats.org/officeDocument/2006/relationships/image" Target="../media/image360.png"/><Relationship Id="rId2" Type="http://schemas.openxmlformats.org/officeDocument/2006/relationships/notesSlide" Target="../notesSlides/notesSlide7.xml"/><Relationship Id="rId16" Type="http://schemas.openxmlformats.org/officeDocument/2006/relationships/customXml" Target="../ink/ink75.xml"/><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70.xml"/><Relationship Id="rId11" Type="http://schemas.openxmlformats.org/officeDocument/2006/relationships/image" Target="../media/image380.png"/><Relationship Id="rId24" Type="http://schemas.openxmlformats.org/officeDocument/2006/relationships/customXml" Target="../ink/ink79.xml"/><Relationship Id="rId32" Type="http://schemas.openxmlformats.org/officeDocument/2006/relationships/customXml" Target="../ink/ink83.xml"/><Relationship Id="rId37" Type="http://schemas.openxmlformats.org/officeDocument/2006/relationships/image" Target="../media/image51.png"/><Relationship Id="rId40" Type="http://schemas.openxmlformats.org/officeDocument/2006/relationships/customXml" Target="../ink/ink87.xml"/><Relationship Id="rId45" Type="http://schemas.openxmlformats.org/officeDocument/2006/relationships/image" Target="../media/image55.png"/><Relationship Id="rId5" Type="http://schemas.openxmlformats.org/officeDocument/2006/relationships/image" Target="../media/image351.png"/><Relationship Id="rId15" Type="http://schemas.openxmlformats.org/officeDocument/2006/relationships/image" Target="../media/image400.png"/><Relationship Id="rId23" Type="http://schemas.openxmlformats.org/officeDocument/2006/relationships/image" Target="../media/image44.png"/><Relationship Id="rId28" Type="http://schemas.openxmlformats.org/officeDocument/2006/relationships/customXml" Target="../ink/ink81.xml"/><Relationship Id="rId36" Type="http://schemas.openxmlformats.org/officeDocument/2006/relationships/customXml" Target="../ink/ink85.xml"/><Relationship Id="rId10" Type="http://schemas.openxmlformats.org/officeDocument/2006/relationships/customXml" Target="../ink/ink72.xml"/><Relationship Id="rId19" Type="http://schemas.openxmlformats.org/officeDocument/2006/relationships/image" Target="../media/image420.png"/><Relationship Id="rId31" Type="http://schemas.openxmlformats.org/officeDocument/2006/relationships/image" Target="../media/image48.png"/><Relationship Id="rId44" Type="http://schemas.openxmlformats.org/officeDocument/2006/relationships/customXml" Target="../ink/ink89.xml"/><Relationship Id="rId4" Type="http://schemas.openxmlformats.org/officeDocument/2006/relationships/customXml" Target="../ink/ink69.xml"/><Relationship Id="rId9" Type="http://schemas.openxmlformats.org/officeDocument/2006/relationships/image" Target="../media/image370.png"/><Relationship Id="rId14" Type="http://schemas.openxmlformats.org/officeDocument/2006/relationships/customXml" Target="../ink/ink74.xml"/><Relationship Id="rId22" Type="http://schemas.openxmlformats.org/officeDocument/2006/relationships/customXml" Target="../ink/ink78.xml"/><Relationship Id="rId27" Type="http://schemas.openxmlformats.org/officeDocument/2006/relationships/image" Target="../media/image46.png"/><Relationship Id="rId30" Type="http://schemas.openxmlformats.org/officeDocument/2006/relationships/customXml" Target="../ink/ink82.xml"/><Relationship Id="rId35" Type="http://schemas.openxmlformats.org/officeDocument/2006/relationships/image" Target="../media/image50.png"/><Relationship Id="rId43" Type="http://schemas.openxmlformats.org/officeDocument/2006/relationships/image" Target="../media/image54.png"/><Relationship Id="rId8" Type="http://schemas.openxmlformats.org/officeDocument/2006/relationships/customXml" Target="../ink/ink71.xml"/><Relationship Id="rId3" Type="http://schemas.openxmlformats.org/officeDocument/2006/relationships/image" Target="../media/image5.png"/><Relationship Id="rId12" Type="http://schemas.openxmlformats.org/officeDocument/2006/relationships/customXml" Target="../ink/ink73.xml"/><Relationship Id="rId17" Type="http://schemas.openxmlformats.org/officeDocument/2006/relationships/image" Target="../media/image410.png"/><Relationship Id="rId25" Type="http://schemas.openxmlformats.org/officeDocument/2006/relationships/image" Target="../media/image45.png"/><Relationship Id="rId33" Type="http://schemas.openxmlformats.org/officeDocument/2006/relationships/image" Target="../media/image49.png"/><Relationship Id="rId38" Type="http://schemas.openxmlformats.org/officeDocument/2006/relationships/customXml" Target="../ink/ink86.xml"/><Relationship Id="rId46" Type="http://schemas.openxmlformats.org/officeDocument/2006/relationships/image" Target="../media/image45.jpeg"/><Relationship Id="rId20" Type="http://schemas.openxmlformats.org/officeDocument/2006/relationships/customXml" Target="../ink/ink77.xml"/><Relationship Id="rId41"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0" Type="http://schemas.openxmlformats.org/officeDocument/2006/relationships/image" Target="../media/image7.svg"/><Relationship Id="rId4" Type="http://schemas.openxmlformats.org/officeDocument/2006/relationships/diagramData" Target="../diagrams/data1.xml"/><Relationship Id="rId9" Type="http://schemas.openxmlformats.org/officeDocument/2006/relationships/image" Target="../media/image6.png"/><Relationship Id="rId1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5" descr="Immagine che contiene cielo, esterni, tramonto, nuvole&#10;&#10;Descrizione generata automaticamente">
            <a:extLst>
              <a:ext uri="{FF2B5EF4-FFF2-40B4-BE49-F238E27FC236}">
                <a16:creationId xmlns:a16="http://schemas.microsoft.com/office/drawing/2014/main" id="{EDDD3A5A-43A0-4F68-98D8-ED6C296C5440}"/>
              </a:ext>
            </a:extLst>
          </p:cNvPr>
          <p:cNvPicPr>
            <a:picLocks noChangeAspect="1"/>
          </p:cNvPicPr>
          <p:nvPr/>
        </p:nvPicPr>
        <p:blipFill rotWithShape="1">
          <a:blip r:embed="rId2">
            <a:alphaModFix amt="40000"/>
          </a:blip>
          <a:srcRect l="3723" r="11833" b="1"/>
          <a:stretch/>
        </p:blipFill>
        <p:spPr>
          <a:xfrm>
            <a:off x="20" y="10"/>
            <a:ext cx="12191980" cy="6857990"/>
          </a:xfrm>
          <a:prstGeom prst="rect">
            <a:avLst/>
          </a:prstGeom>
        </p:spPr>
      </p:pic>
      <p:sp>
        <p:nvSpPr>
          <p:cNvPr id="2" name="Titolo 1"/>
          <p:cNvSpPr>
            <a:spLocks noGrp="1"/>
          </p:cNvSpPr>
          <p:nvPr>
            <p:ph type="ctrTitle"/>
          </p:nvPr>
        </p:nvSpPr>
        <p:spPr>
          <a:xfrm>
            <a:off x="841249" y="941832"/>
            <a:ext cx="10506456" cy="2057400"/>
          </a:xfrm>
        </p:spPr>
        <p:txBody>
          <a:bodyPr vert="horz" lIns="91440" tIns="45720" rIns="91440" bIns="45720" rtlCol="0" anchor="b">
            <a:normAutofit/>
          </a:bodyPr>
          <a:lstStyle/>
          <a:p>
            <a:pPr algn="ctr"/>
            <a:r>
              <a:rPr lang="en-US" sz="5000" dirty="0"/>
              <a:t>US Air pollution 2000-2016</a:t>
            </a:r>
          </a:p>
        </p:txBody>
      </p:sp>
      <p:sp>
        <p:nvSpPr>
          <p:cNvPr id="3" name="Sottotitolo 2"/>
          <p:cNvSpPr>
            <a:spLocks noGrp="1"/>
          </p:cNvSpPr>
          <p:nvPr>
            <p:ph type="subTitle" idx="1"/>
          </p:nvPr>
        </p:nvSpPr>
        <p:spPr>
          <a:xfrm>
            <a:off x="1162261" y="3433854"/>
            <a:ext cx="3828029" cy="943388"/>
          </a:xfrm>
        </p:spPr>
        <p:txBody>
          <a:bodyPr vert="horz" lIns="91440" tIns="45720" rIns="91440" bIns="45720" rtlCol="0" anchor="t">
            <a:normAutofit/>
          </a:bodyPr>
          <a:lstStyle/>
          <a:p>
            <a:r>
              <a:rPr lang="en-US" sz="2400" dirty="0">
                <a:latin typeface="Calibri Light"/>
                <a:cs typeface="Calibri Light"/>
              </a:rPr>
              <a:t>Antonicchio Gaetano</a:t>
            </a:r>
            <a:endParaRPr lang="it-IT" sz="3200" dirty="0">
              <a:latin typeface="Calibri Light"/>
              <a:cs typeface="Calibri Light"/>
            </a:endParaRPr>
          </a:p>
          <a:p>
            <a:r>
              <a:rPr lang="en-US" sz="2400" dirty="0">
                <a:latin typeface="Calibri Light"/>
                <a:cs typeface="Calibri Light"/>
              </a:rPr>
              <a:t>Lusito Salvatore</a:t>
            </a:r>
            <a:endParaRPr lang="en-US" sz="3200" dirty="0">
              <a:latin typeface="Calibri Light"/>
              <a:cs typeface="Calibri Light"/>
            </a:endParaRPr>
          </a:p>
        </p:txBody>
      </p:sp>
      <p:sp>
        <p:nvSpPr>
          <p:cNvPr id="13" name="Sottotitolo 2">
            <a:extLst>
              <a:ext uri="{FF2B5EF4-FFF2-40B4-BE49-F238E27FC236}">
                <a16:creationId xmlns:a16="http://schemas.microsoft.com/office/drawing/2014/main" id="{8BDC98B4-40DC-49D9-A748-120E4C274DE9}"/>
              </a:ext>
            </a:extLst>
          </p:cNvPr>
          <p:cNvSpPr txBox="1">
            <a:spLocks/>
          </p:cNvSpPr>
          <p:nvPr/>
        </p:nvSpPr>
        <p:spPr>
          <a:xfrm>
            <a:off x="7253988" y="3433854"/>
            <a:ext cx="3828029" cy="94338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it-IT" dirty="0">
                <a:latin typeface="Calibri Light"/>
                <a:cs typeface="Calibri Light"/>
              </a:rPr>
              <a:t>Palla LUCA</a:t>
            </a:r>
            <a:endParaRPr lang="it-IT" sz="3200" dirty="0">
              <a:latin typeface="Calibri Light"/>
              <a:cs typeface="Calibri Light"/>
            </a:endParaRPr>
          </a:p>
          <a:p>
            <a:pPr algn="r"/>
            <a:r>
              <a:rPr lang="en-US" dirty="0">
                <a:latin typeface="Calibri Light"/>
                <a:cs typeface="Calibri Light"/>
              </a:rPr>
              <a:t>Sustrico martina</a:t>
            </a:r>
            <a:endParaRPr lang="en-US" sz="3200" dirty="0">
              <a:latin typeface="Calibri Light"/>
              <a:cs typeface="Calibri Light"/>
            </a:endParaRPr>
          </a:p>
        </p:txBody>
      </p:sp>
    </p:spTree>
    <p:extLst>
      <p:ext uri="{BB962C8B-B14F-4D97-AF65-F5344CB8AC3E}">
        <p14:creationId xmlns:p14="http://schemas.microsoft.com/office/powerpoint/2010/main" val="39625839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6002612" cy="1010264"/>
          </a:xfrm>
        </p:spPr>
        <p:txBody>
          <a:bodyPr anchor="ctr">
            <a:noAutofit/>
          </a:bodyPr>
          <a:lstStyle/>
          <a:p>
            <a:r>
              <a:rPr lang="it-IT" sz="4000" dirty="0">
                <a:solidFill>
                  <a:schemeClr val="tx1"/>
                </a:solidFill>
                <a:latin typeface="Calibri Light" panose="020F0302020204030204" pitchFamily="34" charset="0"/>
                <a:cs typeface="Calibri Light" panose="020F0302020204030204" pitchFamily="34" charset="0"/>
              </a:rPr>
              <a:t>Analisi dei trend - US</a:t>
            </a:r>
            <a:br>
              <a:rPr lang="it-IT" sz="4000" dirty="0">
                <a:solidFill>
                  <a:schemeClr val="tx1"/>
                </a:solidFill>
                <a:latin typeface="Calibri Light" panose="020F0302020204030204" pitchFamily="34" charset="0"/>
                <a:cs typeface="Calibri Light" panose="020F0302020204030204" pitchFamily="34" charset="0"/>
              </a:rPr>
            </a:br>
            <a:r>
              <a:rPr lang="it-IT" sz="3600" dirty="0">
                <a:solidFill>
                  <a:schemeClr val="tx1"/>
                </a:solidFill>
                <a:latin typeface="Calibri Light" panose="020F0302020204030204" pitchFamily="34" charset="0"/>
                <a:cs typeface="Calibri Light" panose="020F0302020204030204" pitchFamily="34" charset="0"/>
              </a:rPr>
              <a:t>Stagionalità</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4256F14-42CB-4708-9023-0E549D1A45CB}"/>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Visualization</a:t>
            </a:r>
            <a:endParaRPr lang="en-GB" sz="2000" dirty="0">
              <a:solidFill>
                <a:schemeClr val="bg1">
                  <a:lumMod val="50000"/>
                </a:schemeClr>
              </a:solidFill>
            </a:endParaRPr>
          </a:p>
        </p:txBody>
      </p:sp>
      <p:sp>
        <p:nvSpPr>
          <p:cNvPr id="3" name="TextBox 2">
            <a:extLst>
              <a:ext uri="{FF2B5EF4-FFF2-40B4-BE49-F238E27FC236}">
                <a16:creationId xmlns:a16="http://schemas.microsoft.com/office/drawing/2014/main" id="{3B6BB357-D2D8-4529-B777-08703356F539}"/>
              </a:ext>
            </a:extLst>
          </p:cNvPr>
          <p:cNvSpPr txBox="1"/>
          <p:nvPr/>
        </p:nvSpPr>
        <p:spPr>
          <a:xfrm>
            <a:off x="841248" y="1922567"/>
            <a:ext cx="2441694"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lgn="l">
              <a:buClr>
                <a:schemeClr val="accent1"/>
              </a:buClr>
              <a:buFont typeface="Wingdings" panose="05000000000000000000" pitchFamily="2" charset="2"/>
              <a:buChar char="v"/>
            </a:pPr>
            <a:r>
              <a:rPr lang="it-IT" sz="2400" b="1" dirty="0">
                <a:latin typeface="Calibri Light"/>
                <a:cs typeface="Calibri Light"/>
              </a:rPr>
              <a:t>PREPARAZIONE </a:t>
            </a:r>
            <a:endParaRPr lang="en-GB" sz="2400" b="1" dirty="0">
              <a:latin typeface="Calibri Light"/>
              <a:cs typeface="Calibri Light"/>
            </a:endParaRPr>
          </a:p>
        </p:txBody>
      </p:sp>
      <p:sp>
        <p:nvSpPr>
          <p:cNvPr id="6" name="TextBox 5">
            <a:extLst>
              <a:ext uri="{FF2B5EF4-FFF2-40B4-BE49-F238E27FC236}">
                <a16:creationId xmlns:a16="http://schemas.microsoft.com/office/drawing/2014/main" id="{534BAAEC-B671-4A3E-BC73-85D60799C793}"/>
              </a:ext>
            </a:extLst>
          </p:cNvPr>
          <p:cNvSpPr txBox="1"/>
          <p:nvPr/>
        </p:nvSpPr>
        <p:spPr>
          <a:xfrm>
            <a:off x="1177102" y="2794699"/>
            <a:ext cx="4491551" cy="235295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lnSpc>
                <a:spcPct val="150000"/>
              </a:lnSpc>
              <a:buSzPct val="80000"/>
            </a:pPr>
            <a:r>
              <a:rPr lang="it-IT" sz="2000" dirty="0">
                <a:latin typeface="Calibri Light"/>
                <a:cs typeface="Calibri Light"/>
              </a:rPr>
              <a:t>Mapping delle stagioni in base al mese </a:t>
            </a:r>
          </a:p>
          <a:p>
            <a:pPr algn="ctr">
              <a:lnSpc>
                <a:spcPct val="150000"/>
              </a:lnSpc>
              <a:buSzPct val="80000"/>
            </a:pPr>
            <a:endParaRPr lang="it-IT" sz="2000" dirty="0">
              <a:latin typeface="Calibri Light"/>
              <a:cs typeface="Calibri Light"/>
            </a:endParaRPr>
          </a:p>
          <a:p>
            <a:pPr algn="ctr">
              <a:lnSpc>
                <a:spcPct val="150000"/>
              </a:lnSpc>
              <a:buSzPct val="80000"/>
            </a:pPr>
            <a:r>
              <a:rPr lang="it-IT" sz="2000" dirty="0">
                <a:latin typeface="Calibri Light"/>
                <a:cs typeface="Calibri Light"/>
              </a:rPr>
              <a:t>Creazione nuova colonna </a:t>
            </a:r>
            <a:r>
              <a:rPr lang="it-IT" sz="2000" i="1" dirty="0">
                <a:latin typeface="Calibri Light"/>
                <a:cs typeface="Calibri Light"/>
              </a:rPr>
              <a:t>season-</a:t>
            </a:r>
            <a:r>
              <a:rPr lang="it-IT" sz="2000" i="1" dirty="0" err="1">
                <a:latin typeface="Calibri Light"/>
                <a:cs typeface="Calibri Light"/>
              </a:rPr>
              <a:t>year</a:t>
            </a:r>
            <a:endParaRPr lang="it-IT" sz="2000" dirty="0">
              <a:latin typeface="Calibri Light"/>
              <a:cs typeface="Calibri Light"/>
            </a:endParaRPr>
          </a:p>
          <a:p>
            <a:pPr algn="ctr">
              <a:lnSpc>
                <a:spcPct val="150000"/>
              </a:lnSpc>
              <a:buSzPct val="80000"/>
            </a:pPr>
            <a:endParaRPr lang="it-IT" sz="2000" dirty="0">
              <a:latin typeface="Calibri Light"/>
              <a:cs typeface="Calibri Light"/>
            </a:endParaRPr>
          </a:p>
          <a:p>
            <a:pPr algn="ctr">
              <a:lnSpc>
                <a:spcPct val="150000"/>
              </a:lnSpc>
              <a:buSzPct val="80000"/>
            </a:pPr>
            <a:r>
              <a:rPr lang="it-IT" sz="2000" dirty="0">
                <a:latin typeface="Calibri Light"/>
                <a:cs typeface="Calibri Light"/>
              </a:rPr>
              <a:t>Calcolo valori medi su </a:t>
            </a:r>
            <a:r>
              <a:rPr lang="it-IT" sz="2000" i="1" dirty="0">
                <a:latin typeface="Calibri Light"/>
                <a:cs typeface="Calibri Light"/>
              </a:rPr>
              <a:t>State </a:t>
            </a:r>
            <a:r>
              <a:rPr lang="it-IT" sz="2000" dirty="0">
                <a:latin typeface="Calibri Light"/>
                <a:cs typeface="Calibri Light"/>
              </a:rPr>
              <a:t>e </a:t>
            </a:r>
            <a:r>
              <a:rPr lang="it-IT" sz="2000" i="1" dirty="0">
                <a:latin typeface="Calibri Light"/>
                <a:cs typeface="Calibri Light"/>
              </a:rPr>
              <a:t>Season-</a:t>
            </a:r>
            <a:r>
              <a:rPr lang="it-IT" sz="2000" i="1" dirty="0" err="1">
                <a:latin typeface="Calibri Light"/>
                <a:cs typeface="Calibri Light"/>
              </a:rPr>
              <a:t>year</a:t>
            </a:r>
            <a:endParaRPr lang="it-IT" sz="2000" dirty="0">
              <a:latin typeface="Calibri Light"/>
              <a:cs typeface="Calibri Light"/>
            </a:endParaRPr>
          </a:p>
        </p:txBody>
      </p:sp>
      <p:sp>
        <p:nvSpPr>
          <p:cNvPr id="7" name="Rectangle 6">
            <a:extLst>
              <a:ext uri="{FF2B5EF4-FFF2-40B4-BE49-F238E27FC236}">
                <a16:creationId xmlns:a16="http://schemas.microsoft.com/office/drawing/2014/main" id="{096FD9F4-7553-4104-BDA9-27648B73E074}"/>
              </a:ext>
            </a:extLst>
          </p:cNvPr>
          <p:cNvSpPr/>
          <p:nvPr/>
        </p:nvSpPr>
        <p:spPr>
          <a:xfrm>
            <a:off x="6523348" y="1781666"/>
            <a:ext cx="4656842" cy="4430598"/>
          </a:xfrm>
          <a:prstGeom prst="rect">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Arrow: Down 9">
            <a:extLst>
              <a:ext uri="{FF2B5EF4-FFF2-40B4-BE49-F238E27FC236}">
                <a16:creationId xmlns:a16="http://schemas.microsoft.com/office/drawing/2014/main" id="{40A4929D-057E-43FB-8E5F-A35D87A440EF}"/>
              </a:ext>
            </a:extLst>
          </p:cNvPr>
          <p:cNvSpPr/>
          <p:nvPr/>
        </p:nvSpPr>
        <p:spPr>
          <a:xfrm>
            <a:off x="3365772" y="3319038"/>
            <a:ext cx="189546" cy="53502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85CA56B0-91A8-41AC-9B12-846339D9C2E9}"/>
              </a:ext>
            </a:extLst>
          </p:cNvPr>
          <p:cNvSpPr/>
          <p:nvPr/>
        </p:nvSpPr>
        <p:spPr>
          <a:xfrm>
            <a:off x="3365772" y="4200613"/>
            <a:ext cx="189546" cy="53502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23FEE35-B7A7-4F80-8A1D-4967C2053963}"/>
              </a:ext>
            </a:extLst>
          </p:cNvPr>
          <p:cNvSpPr txBox="1"/>
          <p:nvPr/>
        </p:nvSpPr>
        <p:spPr>
          <a:xfrm>
            <a:off x="6843860" y="2525133"/>
            <a:ext cx="3988269"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panose="020B0604020202020204" pitchFamily="34" charset="0"/>
              <a:buChar char="•"/>
            </a:pPr>
            <a:r>
              <a:rPr lang="it-IT" sz="2000" dirty="0">
                <a:latin typeface="Calibri Light"/>
                <a:cs typeface="Calibri Light"/>
              </a:rPr>
              <a:t>Per tutti gli inquinanti si osservano comportamenti – più o meno – stagionali</a:t>
            </a:r>
            <a:endParaRPr lang="it-IT" sz="2000" b="1" dirty="0">
              <a:latin typeface="Calibri Light"/>
              <a:cs typeface="Calibri Light"/>
            </a:endParaRPr>
          </a:p>
          <a:p>
            <a:pPr algn="just"/>
            <a:endParaRPr lang="it-IT" sz="2000" b="1" dirty="0">
              <a:latin typeface="Calibri Light"/>
              <a:cs typeface="Calibri Light"/>
            </a:endParaRPr>
          </a:p>
          <a:p>
            <a:pPr marL="342900" indent="-342900" algn="just">
              <a:buFont typeface="Arial" panose="020B0604020202020204" pitchFamily="34" charset="0"/>
              <a:buChar char="•"/>
            </a:pPr>
            <a:r>
              <a:rPr lang="it-IT" sz="2000" dirty="0">
                <a:latin typeface="Calibri Light"/>
                <a:cs typeface="Calibri Light"/>
              </a:rPr>
              <a:t>Gli AQI dell’ anidride Solforosa (</a:t>
            </a:r>
            <a:r>
              <a:rPr lang="it-IT" sz="2000" b="1" dirty="0">
                <a:latin typeface="Calibri Light"/>
                <a:cs typeface="Calibri Light"/>
              </a:rPr>
              <a:t>SO2</a:t>
            </a:r>
            <a:r>
              <a:rPr lang="it-IT" sz="2000" dirty="0">
                <a:latin typeface="Calibri Light"/>
                <a:cs typeface="Calibri Light"/>
              </a:rPr>
              <a:t>), del biossido di azoto (</a:t>
            </a:r>
            <a:r>
              <a:rPr lang="it-IT" sz="2000" b="1" dirty="0">
                <a:latin typeface="Calibri Light"/>
                <a:cs typeface="Calibri Light"/>
              </a:rPr>
              <a:t>NO2</a:t>
            </a:r>
            <a:r>
              <a:rPr lang="it-IT" sz="2000" dirty="0">
                <a:latin typeface="Calibri Light"/>
                <a:cs typeface="Calibri Light"/>
              </a:rPr>
              <a:t>) e del monossido di carbonio (</a:t>
            </a:r>
            <a:r>
              <a:rPr lang="it-IT" sz="2000" b="1" dirty="0">
                <a:latin typeface="Calibri Light"/>
                <a:cs typeface="Calibri Light"/>
              </a:rPr>
              <a:t>CO</a:t>
            </a:r>
            <a:r>
              <a:rPr lang="it-IT" sz="2000" dirty="0">
                <a:latin typeface="Calibri Light"/>
                <a:cs typeface="Calibri Light"/>
              </a:rPr>
              <a:t>) aumentano nei periodi </a:t>
            </a:r>
            <a:r>
              <a:rPr lang="it-IT" sz="2000" b="1" dirty="0">
                <a:latin typeface="Calibri Light"/>
                <a:cs typeface="Calibri Light"/>
              </a:rPr>
              <a:t>invernali</a:t>
            </a:r>
          </a:p>
          <a:p>
            <a:pPr marL="342900" indent="-342900" algn="just">
              <a:buFont typeface="Arial" panose="020B0604020202020204" pitchFamily="34" charset="0"/>
              <a:buChar char="•"/>
            </a:pPr>
            <a:endParaRPr lang="it-IT" sz="2000" dirty="0">
              <a:latin typeface="Calibri Light"/>
              <a:cs typeface="Calibri Light"/>
            </a:endParaRPr>
          </a:p>
          <a:p>
            <a:pPr marL="342900" indent="-342900" algn="just">
              <a:buFont typeface="Arial" panose="020B0604020202020204" pitchFamily="34" charset="0"/>
              <a:buChar char="•"/>
            </a:pPr>
            <a:r>
              <a:rPr lang="it-IT" sz="2000" dirty="0">
                <a:latin typeface="Calibri Light"/>
                <a:cs typeface="Calibri Light"/>
              </a:rPr>
              <a:t>L’ AQI dell’ozono (</a:t>
            </a:r>
            <a:r>
              <a:rPr lang="it-IT" sz="2000" b="1" dirty="0">
                <a:latin typeface="Calibri Light"/>
                <a:cs typeface="Calibri Light"/>
              </a:rPr>
              <a:t>O3</a:t>
            </a:r>
            <a:r>
              <a:rPr lang="it-IT" sz="2000" dirty="0">
                <a:latin typeface="Calibri Light"/>
                <a:cs typeface="Calibri Light"/>
              </a:rPr>
              <a:t>) subisce aumenti nei mesi </a:t>
            </a:r>
            <a:r>
              <a:rPr lang="it-IT" sz="2000" b="1" dirty="0">
                <a:latin typeface="Calibri Light"/>
                <a:cs typeface="Calibri Light"/>
              </a:rPr>
              <a:t>estivi</a:t>
            </a:r>
          </a:p>
        </p:txBody>
      </p:sp>
      <p:sp>
        <p:nvSpPr>
          <p:cNvPr id="12" name="TextBox 11">
            <a:extLst>
              <a:ext uri="{FF2B5EF4-FFF2-40B4-BE49-F238E27FC236}">
                <a16:creationId xmlns:a16="http://schemas.microsoft.com/office/drawing/2014/main" id="{AC7AFB89-558A-4134-AF92-FBAEF56EB4F1}"/>
              </a:ext>
            </a:extLst>
          </p:cNvPr>
          <p:cNvSpPr txBox="1"/>
          <p:nvPr/>
        </p:nvSpPr>
        <p:spPr>
          <a:xfrm>
            <a:off x="6606026" y="1922567"/>
            <a:ext cx="2245743"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285750" indent="-285750" algn="l">
              <a:buClr>
                <a:schemeClr val="accent1"/>
              </a:buClr>
              <a:buFont typeface="Wingdings" panose="05000000000000000000" pitchFamily="2" charset="2"/>
              <a:buChar char="v"/>
            </a:pPr>
            <a:r>
              <a:rPr lang="it-IT" sz="2400" b="1" dirty="0">
                <a:latin typeface="Calibri Light"/>
                <a:cs typeface="Calibri Light"/>
              </a:rPr>
              <a:t>OSSERVAZIONI</a:t>
            </a:r>
            <a:endParaRPr lang="en-GB" sz="2400" b="1" dirty="0">
              <a:latin typeface="Calibri Light"/>
              <a:cs typeface="Calibri Light"/>
            </a:endParaRPr>
          </a:p>
        </p:txBody>
      </p:sp>
      <p:sp>
        <p:nvSpPr>
          <p:cNvPr id="4" name="Slide Number Placeholder 3">
            <a:extLst>
              <a:ext uri="{FF2B5EF4-FFF2-40B4-BE49-F238E27FC236}">
                <a16:creationId xmlns:a16="http://schemas.microsoft.com/office/drawing/2014/main" id="{855387F6-0188-4C2B-B486-D921E9284CEC}"/>
              </a:ext>
            </a:extLst>
          </p:cNvPr>
          <p:cNvSpPr>
            <a:spLocks noGrp="1"/>
          </p:cNvSpPr>
          <p:nvPr>
            <p:ph type="sldNum" sz="quarter" idx="12"/>
          </p:nvPr>
        </p:nvSpPr>
        <p:spPr/>
        <p:txBody>
          <a:bodyPr/>
          <a:lstStyle/>
          <a:p>
            <a:fld id="{B2DC25EE-239B-4C5F-AAD1-255A7D5F1EE2}" type="slidenum">
              <a:rPr lang="en-US" smtClean="0"/>
              <a:t>10</a:t>
            </a:fld>
            <a:endParaRPr lang="en-US"/>
          </a:p>
        </p:txBody>
      </p:sp>
    </p:spTree>
    <p:extLst>
      <p:ext uri="{BB962C8B-B14F-4D97-AF65-F5344CB8AC3E}">
        <p14:creationId xmlns:p14="http://schemas.microsoft.com/office/powerpoint/2010/main" val="2761997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6002612" cy="1010264"/>
          </a:xfrm>
        </p:spPr>
        <p:txBody>
          <a:bodyPr anchor="ctr">
            <a:noAutofit/>
          </a:bodyPr>
          <a:lstStyle/>
          <a:p>
            <a:r>
              <a:rPr lang="it-IT" sz="4000" dirty="0">
                <a:solidFill>
                  <a:schemeClr val="tx1"/>
                </a:solidFill>
                <a:latin typeface="Calibri Light" panose="020F0302020204030204" pitchFamily="34" charset="0"/>
                <a:cs typeface="Calibri Light" panose="020F0302020204030204" pitchFamily="34" charset="0"/>
              </a:rPr>
              <a:t>Analisi dei trend - US</a:t>
            </a:r>
            <a:br>
              <a:rPr lang="it-IT" sz="4000" dirty="0">
                <a:solidFill>
                  <a:schemeClr val="tx1"/>
                </a:solidFill>
                <a:latin typeface="Calibri Light" panose="020F0302020204030204" pitchFamily="34" charset="0"/>
                <a:cs typeface="Calibri Light" panose="020F0302020204030204" pitchFamily="34" charset="0"/>
              </a:rPr>
            </a:br>
            <a:r>
              <a:rPr lang="it-IT" sz="3600" dirty="0">
                <a:solidFill>
                  <a:schemeClr val="tx1"/>
                </a:solidFill>
                <a:latin typeface="Calibri Light" panose="020F0302020204030204" pitchFamily="34" charset="0"/>
                <a:cs typeface="Calibri Light" panose="020F0302020204030204" pitchFamily="34" charset="0"/>
              </a:rPr>
              <a:t>Stagionalità</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4256F14-42CB-4708-9023-0E549D1A45CB}"/>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Visualization</a:t>
            </a:r>
            <a:endParaRPr lang="en-GB"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855387F6-0188-4C2B-B486-D921E9284CEC}"/>
              </a:ext>
            </a:extLst>
          </p:cNvPr>
          <p:cNvSpPr>
            <a:spLocks noGrp="1"/>
          </p:cNvSpPr>
          <p:nvPr>
            <p:ph type="sldNum" sz="quarter" idx="12"/>
          </p:nvPr>
        </p:nvSpPr>
        <p:spPr/>
        <p:txBody>
          <a:bodyPr/>
          <a:lstStyle/>
          <a:p>
            <a:fld id="{B2DC25EE-239B-4C5F-AAD1-255A7D5F1EE2}" type="slidenum">
              <a:rPr lang="en-US" smtClean="0"/>
              <a:t>11</a:t>
            </a:fld>
            <a:endParaRPr lang="en-US"/>
          </a:p>
        </p:txBody>
      </p:sp>
      <p:pic>
        <p:nvPicPr>
          <p:cNvPr id="8" name="Picture 7">
            <a:extLst>
              <a:ext uri="{FF2B5EF4-FFF2-40B4-BE49-F238E27FC236}">
                <a16:creationId xmlns:a16="http://schemas.microsoft.com/office/drawing/2014/main" id="{12EE9341-2667-4F58-9396-7CA70BE6BA50}"/>
              </a:ext>
            </a:extLst>
          </p:cNvPr>
          <p:cNvPicPr>
            <a:picLocks noChangeAspect="1"/>
          </p:cNvPicPr>
          <p:nvPr/>
        </p:nvPicPr>
        <p:blipFill rotWithShape="1">
          <a:blip r:embed="rId3"/>
          <a:srcRect t="6979"/>
          <a:stretch/>
        </p:blipFill>
        <p:spPr>
          <a:xfrm>
            <a:off x="839900" y="2158142"/>
            <a:ext cx="5034815" cy="1619796"/>
          </a:xfrm>
          <a:prstGeom prst="rect">
            <a:avLst/>
          </a:prstGeom>
        </p:spPr>
      </p:pic>
      <p:pic>
        <p:nvPicPr>
          <p:cNvPr id="15" name="Picture 14">
            <a:extLst>
              <a:ext uri="{FF2B5EF4-FFF2-40B4-BE49-F238E27FC236}">
                <a16:creationId xmlns:a16="http://schemas.microsoft.com/office/drawing/2014/main" id="{920158FE-6B3E-4670-9FBB-9FE0DD8A1F35}"/>
              </a:ext>
            </a:extLst>
          </p:cNvPr>
          <p:cNvPicPr>
            <a:picLocks noChangeAspect="1"/>
          </p:cNvPicPr>
          <p:nvPr/>
        </p:nvPicPr>
        <p:blipFill rotWithShape="1">
          <a:blip r:embed="rId4"/>
          <a:srcRect t="4736"/>
          <a:stretch/>
        </p:blipFill>
        <p:spPr>
          <a:xfrm>
            <a:off x="6223283" y="2161443"/>
            <a:ext cx="5331403" cy="1520218"/>
          </a:xfrm>
          <a:prstGeom prst="rect">
            <a:avLst/>
          </a:prstGeom>
        </p:spPr>
      </p:pic>
      <p:sp>
        <p:nvSpPr>
          <p:cNvPr id="16" name="TextBox 15">
            <a:extLst>
              <a:ext uri="{FF2B5EF4-FFF2-40B4-BE49-F238E27FC236}">
                <a16:creationId xmlns:a16="http://schemas.microsoft.com/office/drawing/2014/main" id="{6F9FEA61-8634-4B3D-80EE-D6C7CF08E0D6}"/>
              </a:ext>
            </a:extLst>
          </p:cNvPr>
          <p:cNvSpPr txBox="1"/>
          <p:nvPr/>
        </p:nvSpPr>
        <p:spPr>
          <a:xfrm>
            <a:off x="8879606" y="1983560"/>
            <a:ext cx="6204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900" dirty="0">
                <a:latin typeface="Calibri Light"/>
                <a:cs typeface="Calibri Light"/>
              </a:rPr>
              <a:t>SO2 AQI</a:t>
            </a:r>
            <a:endParaRPr lang="en-GB" sz="900" dirty="0">
              <a:latin typeface="Calibri Light"/>
              <a:cs typeface="Calibri Light"/>
            </a:endParaRPr>
          </a:p>
        </p:txBody>
      </p:sp>
      <p:sp>
        <p:nvSpPr>
          <p:cNvPr id="20" name="TextBox 19">
            <a:extLst>
              <a:ext uri="{FF2B5EF4-FFF2-40B4-BE49-F238E27FC236}">
                <a16:creationId xmlns:a16="http://schemas.microsoft.com/office/drawing/2014/main" id="{A98E88B9-2B03-44B0-899B-773BC8C31F30}"/>
              </a:ext>
            </a:extLst>
          </p:cNvPr>
          <p:cNvSpPr txBox="1"/>
          <p:nvPr/>
        </p:nvSpPr>
        <p:spPr>
          <a:xfrm>
            <a:off x="3239412" y="1995055"/>
            <a:ext cx="6204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900" dirty="0">
                <a:latin typeface="Calibri Light"/>
                <a:cs typeface="Calibri Light"/>
              </a:rPr>
              <a:t>O3 AQI</a:t>
            </a:r>
            <a:endParaRPr lang="en-GB" sz="900" dirty="0">
              <a:latin typeface="Calibri Light"/>
              <a:cs typeface="Calibri Light"/>
            </a:endParaRPr>
          </a:p>
        </p:txBody>
      </p:sp>
      <p:pic>
        <p:nvPicPr>
          <p:cNvPr id="18" name="Picture 17">
            <a:extLst>
              <a:ext uri="{FF2B5EF4-FFF2-40B4-BE49-F238E27FC236}">
                <a16:creationId xmlns:a16="http://schemas.microsoft.com/office/drawing/2014/main" id="{1FF6E63F-FCFA-4172-A8FB-A89F15AC9B58}"/>
              </a:ext>
            </a:extLst>
          </p:cNvPr>
          <p:cNvPicPr>
            <a:picLocks noChangeAspect="1"/>
          </p:cNvPicPr>
          <p:nvPr/>
        </p:nvPicPr>
        <p:blipFill rotWithShape="1">
          <a:blip r:embed="rId5"/>
          <a:srcRect t="2068"/>
          <a:stretch/>
        </p:blipFill>
        <p:spPr>
          <a:xfrm>
            <a:off x="952707" y="4292676"/>
            <a:ext cx="4867192" cy="1611462"/>
          </a:xfrm>
          <a:prstGeom prst="rect">
            <a:avLst/>
          </a:prstGeom>
        </p:spPr>
      </p:pic>
      <p:sp>
        <p:nvSpPr>
          <p:cNvPr id="24" name="TextBox 23">
            <a:extLst>
              <a:ext uri="{FF2B5EF4-FFF2-40B4-BE49-F238E27FC236}">
                <a16:creationId xmlns:a16="http://schemas.microsoft.com/office/drawing/2014/main" id="{4CCBD43E-91B2-40D0-88E1-E14E96660484}"/>
              </a:ext>
            </a:extLst>
          </p:cNvPr>
          <p:cNvSpPr txBox="1"/>
          <p:nvPr/>
        </p:nvSpPr>
        <p:spPr>
          <a:xfrm>
            <a:off x="3375941" y="4176945"/>
            <a:ext cx="6204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900" dirty="0">
                <a:latin typeface="Calibri Light"/>
                <a:cs typeface="Calibri Light"/>
              </a:rPr>
              <a:t>NO2 AQI</a:t>
            </a:r>
            <a:endParaRPr lang="en-GB" sz="900" dirty="0">
              <a:latin typeface="Calibri Light"/>
              <a:cs typeface="Calibri Light"/>
            </a:endParaRPr>
          </a:p>
        </p:txBody>
      </p:sp>
      <p:pic>
        <p:nvPicPr>
          <p:cNvPr id="26" name="Picture 25">
            <a:extLst>
              <a:ext uri="{FF2B5EF4-FFF2-40B4-BE49-F238E27FC236}">
                <a16:creationId xmlns:a16="http://schemas.microsoft.com/office/drawing/2014/main" id="{D626D8EF-3D84-4ED7-A6A5-E34B3898C8B3}"/>
              </a:ext>
            </a:extLst>
          </p:cNvPr>
          <p:cNvPicPr>
            <a:picLocks noChangeAspect="1"/>
          </p:cNvPicPr>
          <p:nvPr/>
        </p:nvPicPr>
        <p:blipFill rotWithShape="1">
          <a:blip r:embed="rId6"/>
          <a:srcRect t="2223"/>
          <a:stretch/>
        </p:blipFill>
        <p:spPr>
          <a:xfrm>
            <a:off x="6268530" y="4278445"/>
            <a:ext cx="5223262" cy="1626063"/>
          </a:xfrm>
          <a:prstGeom prst="rect">
            <a:avLst/>
          </a:prstGeom>
        </p:spPr>
      </p:pic>
      <p:sp>
        <p:nvSpPr>
          <p:cNvPr id="27" name="TextBox 26">
            <a:extLst>
              <a:ext uri="{FF2B5EF4-FFF2-40B4-BE49-F238E27FC236}">
                <a16:creationId xmlns:a16="http://schemas.microsoft.com/office/drawing/2014/main" id="{AAEC4249-D716-4E89-A66E-AEA51E594381}"/>
              </a:ext>
            </a:extLst>
          </p:cNvPr>
          <p:cNvSpPr txBox="1"/>
          <p:nvPr/>
        </p:nvSpPr>
        <p:spPr>
          <a:xfrm>
            <a:off x="8487830" y="4184910"/>
            <a:ext cx="6204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900" dirty="0">
                <a:latin typeface="Calibri Light"/>
                <a:cs typeface="Calibri Light"/>
              </a:rPr>
              <a:t>CO AQI</a:t>
            </a:r>
            <a:endParaRPr lang="en-GB" sz="900" dirty="0">
              <a:latin typeface="Calibri Light"/>
              <a:cs typeface="Calibri Light"/>
            </a:endParaRPr>
          </a:p>
        </p:txBody>
      </p:sp>
    </p:spTree>
    <p:extLst>
      <p:ext uri="{BB962C8B-B14F-4D97-AF65-F5344CB8AC3E}">
        <p14:creationId xmlns:p14="http://schemas.microsoft.com/office/powerpoint/2010/main" val="21375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4256F14-42CB-4708-9023-0E549D1A45CB}"/>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Visualization</a:t>
            </a:r>
            <a:endParaRPr lang="en-GB"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7E3671BA-3489-4145-877A-378E66B1C49E}"/>
              </a:ext>
            </a:extLst>
          </p:cNvPr>
          <p:cNvSpPr>
            <a:spLocks noGrp="1"/>
          </p:cNvSpPr>
          <p:nvPr>
            <p:ph type="sldNum" sz="quarter" idx="12"/>
          </p:nvPr>
        </p:nvSpPr>
        <p:spPr/>
        <p:txBody>
          <a:bodyPr/>
          <a:lstStyle/>
          <a:p>
            <a:fld id="{B2DC25EE-239B-4C5F-AAD1-255A7D5F1EE2}" type="slidenum">
              <a:rPr lang="en-US" dirty="0" smtClean="0"/>
              <a:t>12</a:t>
            </a:fld>
            <a:endParaRPr lang="en-US" dirty="0"/>
          </a:p>
        </p:txBody>
      </p:sp>
      <p:pic>
        <p:nvPicPr>
          <p:cNvPr id="8" name="Picture 7">
            <a:extLst>
              <a:ext uri="{FF2B5EF4-FFF2-40B4-BE49-F238E27FC236}">
                <a16:creationId xmlns:a16="http://schemas.microsoft.com/office/drawing/2014/main" id="{5C5CF58B-B0E3-42DF-9BAD-985265E6FAD7}"/>
              </a:ext>
            </a:extLst>
          </p:cNvPr>
          <p:cNvPicPr>
            <a:picLocks noChangeAspect="1"/>
          </p:cNvPicPr>
          <p:nvPr/>
        </p:nvPicPr>
        <p:blipFill rotWithShape="1">
          <a:blip r:embed="rId3"/>
          <a:srcRect r="-139" b="10154"/>
          <a:stretch/>
        </p:blipFill>
        <p:spPr>
          <a:xfrm>
            <a:off x="7207691" y="2095603"/>
            <a:ext cx="4217388" cy="301185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9D40D1D1-864C-4C54-8F8D-D5218CD9A679}"/>
                  </a:ext>
                </a:extLst>
              </p14:cNvPr>
              <p14:cNvContentPartPr/>
              <p14:nvPr/>
            </p14:nvContentPartPr>
            <p14:xfrm>
              <a:off x="1526040" y="5756940"/>
              <a:ext cx="839160" cy="308160"/>
            </p14:xfrm>
          </p:contentPart>
        </mc:Choice>
        <mc:Fallback xmlns="">
          <p:pic>
            <p:nvPicPr>
              <p:cNvPr id="10" name="Ink 9">
                <a:extLst>
                  <a:ext uri="{FF2B5EF4-FFF2-40B4-BE49-F238E27FC236}">
                    <a16:creationId xmlns:a16="http://schemas.microsoft.com/office/drawing/2014/main" id="{9D40D1D1-864C-4C54-8F8D-D5218CD9A679}"/>
                  </a:ext>
                </a:extLst>
              </p:cNvPr>
              <p:cNvPicPr/>
              <p:nvPr/>
            </p:nvPicPr>
            <p:blipFill>
              <a:blip r:embed="rId5"/>
              <a:stretch>
                <a:fillRect/>
              </a:stretch>
            </p:blipFill>
            <p:spPr>
              <a:xfrm>
                <a:off x="1517040" y="5747940"/>
                <a:ext cx="856800" cy="325800"/>
              </a:xfrm>
              <a:prstGeom prst="rect">
                <a:avLst/>
              </a:prstGeom>
            </p:spPr>
          </p:pic>
        </mc:Fallback>
      </mc:AlternateContent>
      <p:sp>
        <p:nvSpPr>
          <p:cNvPr id="26" name="TextBox 25">
            <a:extLst>
              <a:ext uri="{FF2B5EF4-FFF2-40B4-BE49-F238E27FC236}">
                <a16:creationId xmlns:a16="http://schemas.microsoft.com/office/drawing/2014/main" id="{CBB6462F-E7BE-4AE7-BCD4-DC62DD8E1FBB}"/>
              </a:ext>
            </a:extLst>
          </p:cNvPr>
          <p:cNvSpPr txBox="1"/>
          <p:nvPr/>
        </p:nvSpPr>
        <p:spPr>
          <a:xfrm>
            <a:off x="949412" y="5511102"/>
            <a:ext cx="46100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sz="2000" dirty="0">
                <a:cs typeface="Calibri Light"/>
              </a:rPr>
              <a:t>Analisi livelli O3 medi per Stato e Stagione nel 2012.</a:t>
            </a:r>
          </a:p>
        </p:txBody>
      </p:sp>
      <p:sp>
        <p:nvSpPr>
          <p:cNvPr id="27" name="TextBox 26">
            <a:extLst>
              <a:ext uri="{FF2B5EF4-FFF2-40B4-BE49-F238E27FC236}">
                <a16:creationId xmlns:a16="http://schemas.microsoft.com/office/drawing/2014/main" id="{7E3744B8-3BCB-488F-AA5C-B7E6CBF5C495}"/>
              </a:ext>
            </a:extLst>
          </p:cNvPr>
          <p:cNvSpPr txBox="1"/>
          <p:nvPr/>
        </p:nvSpPr>
        <p:spPr>
          <a:xfrm>
            <a:off x="7098610" y="4895592"/>
            <a:ext cx="489906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sz="2000" dirty="0">
                <a:latin typeface="Calibri Light"/>
                <a:cs typeface="Calibri Light"/>
              </a:rPr>
              <a:t>Analisi livelli O3 medi per Città e Stagione nel 2012 (focus su mesi estivi):</a:t>
            </a:r>
            <a:endParaRPr lang="it-IT" sz="2000" dirty="0">
              <a:latin typeface="Calibri Light"/>
            </a:endParaRPr>
          </a:p>
          <a:p>
            <a:pPr algn="just"/>
            <a:r>
              <a:rPr lang="it-IT" sz="2000" dirty="0">
                <a:latin typeface="Calibri Light"/>
              </a:rPr>
              <a:t>Le città con l’AQI O3 medio più alto sono </a:t>
            </a:r>
            <a:r>
              <a:rPr lang="it-IT" sz="2000" dirty="0" err="1">
                <a:latin typeface="Calibri Light"/>
              </a:rPr>
              <a:t>Rubidoux</a:t>
            </a:r>
            <a:r>
              <a:rPr lang="it-IT" sz="2000" dirty="0">
                <a:latin typeface="Calibri Light"/>
              </a:rPr>
              <a:t> e Fontana (CA)</a:t>
            </a:r>
            <a:endParaRPr lang="it-IT" sz="2000">
              <a:cs typeface="Calibri Light"/>
            </a:endParaRPr>
          </a:p>
        </p:txBody>
      </p:sp>
      <p:pic>
        <p:nvPicPr>
          <p:cNvPr id="3" name="Picture 4">
            <a:extLst>
              <a:ext uri="{FF2B5EF4-FFF2-40B4-BE49-F238E27FC236}">
                <a16:creationId xmlns:a16="http://schemas.microsoft.com/office/drawing/2014/main" id="{5A49497F-2CCD-4AA7-9783-6E8AE714F59C}"/>
              </a:ext>
            </a:extLst>
          </p:cNvPr>
          <p:cNvPicPr>
            <a:picLocks noChangeAspect="1"/>
          </p:cNvPicPr>
          <p:nvPr/>
        </p:nvPicPr>
        <p:blipFill>
          <a:blip r:embed="rId6"/>
          <a:stretch>
            <a:fillRect/>
          </a:stretch>
        </p:blipFill>
        <p:spPr>
          <a:xfrm>
            <a:off x="736847" y="1864501"/>
            <a:ext cx="5902170" cy="3587676"/>
          </a:xfrm>
          <a:prstGeom prst="rect">
            <a:avLst/>
          </a:prstGeom>
        </p:spPr>
      </p:pic>
      <p:sp>
        <p:nvSpPr>
          <p:cNvPr id="14" name="Title 1">
            <a:extLst>
              <a:ext uri="{FF2B5EF4-FFF2-40B4-BE49-F238E27FC236}">
                <a16:creationId xmlns:a16="http://schemas.microsoft.com/office/drawing/2014/main" id="{09466EC5-2F96-433C-A6CE-52D57127AA2E}"/>
              </a:ext>
            </a:extLst>
          </p:cNvPr>
          <p:cNvSpPr txBox="1">
            <a:spLocks/>
          </p:cNvSpPr>
          <p:nvPr/>
        </p:nvSpPr>
        <p:spPr>
          <a:xfrm>
            <a:off x="841248" y="251312"/>
            <a:ext cx="6002612" cy="1010264"/>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a:solidFill>
                  <a:schemeClr val="tx1"/>
                </a:solidFill>
                <a:latin typeface="Calibri Light" panose="020F0302020204030204" pitchFamily="34" charset="0"/>
                <a:cs typeface="Calibri Light" panose="020F0302020204030204" pitchFamily="34" charset="0"/>
              </a:rPr>
              <a:t>Analisi dell’ozono</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53CFAB2A-24E3-41BB-934F-76EAB64208FA}"/>
              </a:ext>
            </a:extLst>
          </p:cNvPr>
          <p:cNvSpPr txBox="1"/>
          <p:nvPr/>
        </p:nvSpPr>
        <p:spPr>
          <a:xfrm>
            <a:off x="2860389" y="1303714"/>
            <a:ext cx="698140"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2400" spc="-50" dirty="0">
                <a:latin typeface="Calibri Light" panose="020F0302020204030204" pitchFamily="34" charset="0"/>
                <a:ea typeface="+mj-ea"/>
                <a:cs typeface="Calibri Light" panose="020F0302020204030204" pitchFamily="34" charset="0"/>
              </a:rPr>
              <a:t>Stati</a:t>
            </a:r>
            <a:endParaRPr lang="en-GB" sz="2400" spc="-50" dirty="0">
              <a:latin typeface="Calibri Light" panose="020F0302020204030204" pitchFamily="34" charset="0"/>
              <a:ea typeface="+mj-ea"/>
              <a:cs typeface="Calibri Light" panose="020F0302020204030204" pitchFamily="34" charset="0"/>
            </a:endParaRPr>
          </a:p>
        </p:txBody>
      </p:sp>
      <p:sp>
        <p:nvSpPr>
          <p:cNvPr id="16" name="TextBox 15">
            <a:extLst>
              <a:ext uri="{FF2B5EF4-FFF2-40B4-BE49-F238E27FC236}">
                <a16:creationId xmlns:a16="http://schemas.microsoft.com/office/drawing/2014/main" id="{6E79E959-6D77-4E0D-966C-1FEA6B4318D1}"/>
              </a:ext>
            </a:extLst>
          </p:cNvPr>
          <p:cNvSpPr txBox="1"/>
          <p:nvPr/>
        </p:nvSpPr>
        <p:spPr>
          <a:xfrm>
            <a:off x="8955228" y="1303714"/>
            <a:ext cx="722314"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2400" spc="-50" dirty="0">
                <a:latin typeface="Calibri Light" panose="020F0302020204030204" pitchFamily="34" charset="0"/>
                <a:ea typeface="+mj-ea"/>
                <a:cs typeface="Calibri Light" panose="020F0302020204030204" pitchFamily="34" charset="0"/>
              </a:rPr>
              <a:t>Città</a:t>
            </a:r>
            <a:endParaRPr lang="en-GB" sz="2400" spc="-50" dirty="0">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2994992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4256F14-42CB-4708-9023-0E549D1A45CB}"/>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Visualization</a:t>
            </a:r>
            <a:endParaRPr lang="en-GB"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7E3671BA-3489-4145-877A-378E66B1C49E}"/>
              </a:ext>
            </a:extLst>
          </p:cNvPr>
          <p:cNvSpPr>
            <a:spLocks noGrp="1"/>
          </p:cNvSpPr>
          <p:nvPr>
            <p:ph type="sldNum" sz="quarter" idx="12"/>
          </p:nvPr>
        </p:nvSpPr>
        <p:spPr/>
        <p:txBody>
          <a:bodyPr/>
          <a:lstStyle/>
          <a:p>
            <a:fld id="{B2DC25EE-239B-4C5F-AAD1-255A7D5F1EE2}" type="slidenum">
              <a:rPr lang="en-US" smtClean="0"/>
              <a:t>13</a:t>
            </a:fld>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40D1D1-864C-4C54-8F8D-D5218CD9A679}"/>
                  </a:ext>
                </a:extLst>
              </p14:cNvPr>
              <p14:cNvContentPartPr/>
              <p14:nvPr/>
            </p14:nvContentPartPr>
            <p14:xfrm>
              <a:off x="1526040" y="5756940"/>
              <a:ext cx="839160" cy="308160"/>
            </p14:xfrm>
          </p:contentPart>
        </mc:Choice>
        <mc:Fallback xmlns="">
          <p:pic>
            <p:nvPicPr>
              <p:cNvPr id="10" name="Ink 9">
                <a:extLst>
                  <a:ext uri="{FF2B5EF4-FFF2-40B4-BE49-F238E27FC236}">
                    <a16:creationId xmlns:a16="http://schemas.microsoft.com/office/drawing/2014/main" id="{9D40D1D1-864C-4C54-8F8D-D5218CD9A679}"/>
                  </a:ext>
                </a:extLst>
              </p:cNvPr>
              <p:cNvPicPr/>
              <p:nvPr/>
            </p:nvPicPr>
            <p:blipFill>
              <a:blip r:embed="rId4"/>
              <a:stretch>
                <a:fillRect/>
              </a:stretch>
            </p:blipFill>
            <p:spPr>
              <a:xfrm>
                <a:off x="1517040" y="5747940"/>
                <a:ext cx="856800" cy="325800"/>
              </a:xfrm>
              <a:prstGeom prst="rect">
                <a:avLst/>
              </a:prstGeom>
            </p:spPr>
          </p:pic>
        </mc:Fallback>
      </mc:AlternateContent>
      <p:pic>
        <p:nvPicPr>
          <p:cNvPr id="5" name="Picture 5">
            <a:extLst>
              <a:ext uri="{FF2B5EF4-FFF2-40B4-BE49-F238E27FC236}">
                <a16:creationId xmlns:a16="http://schemas.microsoft.com/office/drawing/2014/main" id="{2FED6740-6444-4E85-ACA5-0669E0AA7EFA}"/>
              </a:ext>
            </a:extLst>
          </p:cNvPr>
          <p:cNvPicPr>
            <a:picLocks noChangeAspect="1"/>
          </p:cNvPicPr>
          <p:nvPr/>
        </p:nvPicPr>
        <p:blipFill>
          <a:blip r:embed="rId5"/>
          <a:stretch>
            <a:fillRect/>
          </a:stretch>
        </p:blipFill>
        <p:spPr>
          <a:xfrm>
            <a:off x="6100439" y="2037530"/>
            <a:ext cx="5946559" cy="3271209"/>
          </a:xfrm>
          <a:prstGeom prst="rect">
            <a:avLst/>
          </a:prstGeom>
        </p:spPr>
      </p:pic>
      <p:pic>
        <p:nvPicPr>
          <p:cNvPr id="6" name="Picture 6">
            <a:extLst>
              <a:ext uri="{FF2B5EF4-FFF2-40B4-BE49-F238E27FC236}">
                <a16:creationId xmlns:a16="http://schemas.microsoft.com/office/drawing/2014/main" id="{4255ABDC-A7B2-46E0-AE45-D1D29CBB0592}"/>
              </a:ext>
            </a:extLst>
          </p:cNvPr>
          <p:cNvPicPr>
            <a:picLocks noChangeAspect="1"/>
          </p:cNvPicPr>
          <p:nvPr/>
        </p:nvPicPr>
        <p:blipFill>
          <a:blip r:embed="rId6"/>
          <a:stretch>
            <a:fillRect/>
          </a:stretch>
        </p:blipFill>
        <p:spPr>
          <a:xfrm>
            <a:off x="-2960" y="2037777"/>
            <a:ext cx="6116715" cy="3270715"/>
          </a:xfrm>
          <a:prstGeom prst="rect">
            <a:avLst/>
          </a:prstGeom>
        </p:spPr>
      </p:pic>
      <p:sp>
        <p:nvSpPr>
          <p:cNvPr id="11" name="Title 1">
            <a:extLst>
              <a:ext uri="{FF2B5EF4-FFF2-40B4-BE49-F238E27FC236}">
                <a16:creationId xmlns:a16="http://schemas.microsoft.com/office/drawing/2014/main" id="{D2FB0B36-2359-4305-B03C-C00B97FF02DA}"/>
              </a:ext>
            </a:extLst>
          </p:cNvPr>
          <p:cNvSpPr txBox="1">
            <a:spLocks/>
          </p:cNvSpPr>
          <p:nvPr/>
        </p:nvSpPr>
        <p:spPr>
          <a:xfrm>
            <a:off x="841248" y="251312"/>
            <a:ext cx="6002612" cy="1010264"/>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a:solidFill>
                  <a:schemeClr val="tx1"/>
                </a:solidFill>
                <a:latin typeface="Calibri Light" panose="020F0302020204030204" pitchFamily="34" charset="0"/>
                <a:cs typeface="Calibri Light" panose="020F0302020204030204" pitchFamily="34" charset="0"/>
              </a:rPr>
              <a:t>Analisi dell’ozono - Città</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12" name="TextBox 11">
            <a:extLst>
              <a:ext uri="{FF2B5EF4-FFF2-40B4-BE49-F238E27FC236}">
                <a16:creationId xmlns:a16="http://schemas.microsoft.com/office/drawing/2014/main" id="{D744A282-9397-49AB-9622-A8DC3AE3F991}"/>
              </a:ext>
            </a:extLst>
          </p:cNvPr>
          <p:cNvSpPr txBox="1"/>
          <p:nvPr/>
        </p:nvSpPr>
        <p:spPr>
          <a:xfrm>
            <a:off x="2129502" y="1318675"/>
            <a:ext cx="1851789"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2400" spc="-50" dirty="0" err="1">
                <a:latin typeface="Calibri Light" panose="020F0302020204030204" pitchFamily="34" charset="0"/>
                <a:ea typeface="+mj-ea"/>
                <a:cs typeface="Calibri Light" panose="020F0302020204030204" pitchFamily="34" charset="0"/>
              </a:rPr>
              <a:t>Rubidoux</a:t>
            </a:r>
            <a:r>
              <a:rPr lang="it-IT" sz="2400" spc="-50" dirty="0">
                <a:latin typeface="Calibri Light" panose="020F0302020204030204" pitchFamily="34" charset="0"/>
                <a:ea typeface="+mj-ea"/>
                <a:cs typeface="Calibri Light" panose="020F0302020204030204" pitchFamily="34" charset="0"/>
              </a:rPr>
              <a:t> (CA)</a:t>
            </a:r>
            <a:endParaRPr lang="en-GB" sz="2400" spc="-50" dirty="0">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807FEA38-1707-4B11-A3AC-6CB15574B74E}"/>
              </a:ext>
            </a:extLst>
          </p:cNvPr>
          <p:cNvSpPr txBox="1"/>
          <p:nvPr/>
        </p:nvSpPr>
        <p:spPr>
          <a:xfrm>
            <a:off x="8147823" y="1318428"/>
            <a:ext cx="1697131"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2400" spc="-50" dirty="0">
                <a:latin typeface="Calibri Light" panose="020F0302020204030204" pitchFamily="34" charset="0"/>
                <a:ea typeface="+mj-ea"/>
                <a:cs typeface="Calibri Light" panose="020F0302020204030204" pitchFamily="34" charset="0"/>
              </a:rPr>
              <a:t>Fontana (CA)</a:t>
            </a:r>
            <a:endParaRPr lang="en-GB" sz="2400" spc="-50" dirty="0">
              <a:latin typeface="Calibri Light" panose="020F0302020204030204" pitchFamily="34" charset="0"/>
              <a:ea typeface="+mj-ea"/>
              <a:cs typeface="Calibri Light" panose="020F0302020204030204" pitchFamily="34" charset="0"/>
            </a:endParaRPr>
          </a:p>
        </p:txBody>
      </p:sp>
      <p:sp>
        <p:nvSpPr>
          <p:cNvPr id="2" name="TextBox 1">
            <a:extLst>
              <a:ext uri="{FF2B5EF4-FFF2-40B4-BE49-F238E27FC236}">
                <a16:creationId xmlns:a16="http://schemas.microsoft.com/office/drawing/2014/main" id="{F186D149-8401-40A1-AB0E-51C3005D3E38}"/>
              </a:ext>
            </a:extLst>
          </p:cNvPr>
          <p:cNvSpPr txBox="1"/>
          <p:nvPr/>
        </p:nvSpPr>
        <p:spPr>
          <a:xfrm>
            <a:off x="7230358" y="5341441"/>
            <a:ext cx="39969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panose="020B0604020202020204" pitchFamily="34" charset="0"/>
              <a:buChar char="•"/>
            </a:pPr>
            <a:r>
              <a:rPr lang="it-IT" sz="1600" b="1" dirty="0">
                <a:latin typeface="Calibri Light"/>
                <a:cs typeface="Calibri Light"/>
              </a:rPr>
              <a:t>SO2, </a:t>
            </a:r>
            <a:r>
              <a:rPr lang="it-IT" sz="1600" dirty="0">
                <a:latin typeface="Calibri Light"/>
                <a:cs typeface="Calibri Light"/>
              </a:rPr>
              <a:t>decisamente sotto la media degli USA</a:t>
            </a:r>
          </a:p>
          <a:p>
            <a:pPr marL="285750" indent="-285750" algn="l">
              <a:buFont typeface="Arial" panose="020B0604020202020204" pitchFamily="34" charset="0"/>
              <a:buChar char="•"/>
            </a:pPr>
            <a:r>
              <a:rPr lang="it-IT" sz="1600" b="1" dirty="0">
                <a:latin typeface="Calibri Light"/>
                <a:cs typeface="Calibri Light"/>
              </a:rPr>
              <a:t>CO, </a:t>
            </a:r>
            <a:r>
              <a:rPr lang="it-IT" sz="1600" dirty="0">
                <a:latin typeface="Calibri Light"/>
                <a:cs typeface="Calibri Light"/>
              </a:rPr>
              <a:t>in media</a:t>
            </a:r>
          </a:p>
          <a:p>
            <a:pPr marL="285750" indent="-285750" algn="l">
              <a:buFont typeface="Arial" panose="020B0604020202020204" pitchFamily="34" charset="0"/>
              <a:buChar char="•"/>
            </a:pPr>
            <a:r>
              <a:rPr lang="it-IT" sz="1600" b="1" dirty="0">
                <a:latin typeface="Calibri Light"/>
                <a:cs typeface="Calibri Light"/>
              </a:rPr>
              <a:t>O3 e NO2, </a:t>
            </a:r>
            <a:r>
              <a:rPr lang="it-IT" sz="1600" dirty="0">
                <a:latin typeface="Calibri Light"/>
                <a:cs typeface="Calibri Light"/>
              </a:rPr>
              <a:t>sopra la media</a:t>
            </a:r>
          </a:p>
        </p:txBody>
      </p:sp>
      <p:sp>
        <p:nvSpPr>
          <p:cNvPr id="14" name="TextBox 13">
            <a:extLst>
              <a:ext uri="{FF2B5EF4-FFF2-40B4-BE49-F238E27FC236}">
                <a16:creationId xmlns:a16="http://schemas.microsoft.com/office/drawing/2014/main" id="{B6BEDC49-5B34-4DC6-8787-87510D4D384D}"/>
              </a:ext>
            </a:extLst>
          </p:cNvPr>
          <p:cNvSpPr txBox="1"/>
          <p:nvPr/>
        </p:nvSpPr>
        <p:spPr>
          <a:xfrm>
            <a:off x="1593207" y="5341441"/>
            <a:ext cx="29243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panose="020B0604020202020204" pitchFamily="34" charset="0"/>
              <a:buChar char="•"/>
            </a:pPr>
            <a:r>
              <a:rPr lang="it-IT" sz="1600" b="1" dirty="0">
                <a:latin typeface="Calibri Light"/>
                <a:cs typeface="Calibri Light"/>
              </a:rPr>
              <a:t>SO2, </a:t>
            </a:r>
            <a:r>
              <a:rPr lang="it-IT" sz="1600" dirty="0">
                <a:latin typeface="Calibri Light"/>
                <a:cs typeface="Calibri Light"/>
              </a:rPr>
              <a:t>sotto la media degli USA</a:t>
            </a:r>
          </a:p>
          <a:p>
            <a:pPr marL="285750" indent="-285750" algn="l">
              <a:buFont typeface="Arial" panose="020B0604020202020204" pitchFamily="34" charset="0"/>
              <a:buChar char="•"/>
            </a:pPr>
            <a:r>
              <a:rPr lang="it-IT" sz="1600" b="1" dirty="0">
                <a:latin typeface="Calibri Light"/>
                <a:cs typeface="Calibri Light"/>
              </a:rPr>
              <a:t>CO , O3 e NO2, </a:t>
            </a:r>
            <a:r>
              <a:rPr lang="it-IT" sz="1600" dirty="0">
                <a:latin typeface="Calibri Light"/>
                <a:cs typeface="Calibri Light"/>
              </a:rPr>
              <a:t>sopra la media</a:t>
            </a:r>
          </a:p>
        </p:txBody>
      </p:sp>
    </p:spTree>
    <p:extLst>
      <p:ext uri="{BB962C8B-B14F-4D97-AF65-F5344CB8AC3E}">
        <p14:creationId xmlns:p14="http://schemas.microsoft.com/office/powerpoint/2010/main" val="374577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4256F14-42CB-4708-9023-0E549D1A45CB}"/>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Visualization</a:t>
            </a:r>
            <a:endParaRPr lang="en-GB"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7E3671BA-3489-4145-877A-378E66B1C49E}"/>
              </a:ext>
            </a:extLst>
          </p:cNvPr>
          <p:cNvSpPr>
            <a:spLocks noGrp="1"/>
          </p:cNvSpPr>
          <p:nvPr>
            <p:ph type="sldNum" sz="quarter" idx="12"/>
          </p:nvPr>
        </p:nvSpPr>
        <p:spPr/>
        <p:txBody>
          <a:bodyPr/>
          <a:lstStyle/>
          <a:p>
            <a:fld id="{B2DC25EE-239B-4C5F-AAD1-255A7D5F1EE2}" type="slidenum">
              <a:rPr lang="en-US" smtClean="0"/>
              <a:t>14</a:t>
            </a:fld>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40D1D1-864C-4C54-8F8D-D5218CD9A679}"/>
                  </a:ext>
                </a:extLst>
              </p14:cNvPr>
              <p14:cNvContentPartPr/>
              <p14:nvPr/>
            </p14:nvContentPartPr>
            <p14:xfrm>
              <a:off x="1526040" y="5756940"/>
              <a:ext cx="839160" cy="308160"/>
            </p14:xfrm>
          </p:contentPart>
        </mc:Choice>
        <mc:Fallback xmlns="">
          <p:pic>
            <p:nvPicPr>
              <p:cNvPr id="10" name="Ink 9">
                <a:extLst>
                  <a:ext uri="{FF2B5EF4-FFF2-40B4-BE49-F238E27FC236}">
                    <a16:creationId xmlns:a16="http://schemas.microsoft.com/office/drawing/2014/main" id="{9D40D1D1-864C-4C54-8F8D-D5218CD9A679}"/>
                  </a:ext>
                </a:extLst>
              </p:cNvPr>
              <p:cNvPicPr/>
              <p:nvPr/>
            </p:nvPicPr>
            <p:blipFill>
              <a:blip r:embed="rId4"/>
              <a:stretch>
                <a:fillRect/>
              </a:stretch>
            </p:blipFill>
            <p:spPr>
              <a:xfrm>
                <a:off x="1517040" y="5747940"/>
                <a:ext cx="856800" cy="325800"/>
              </a:xfrm>
              <a:prstGeom prst="rect">
                <a:avLst/>
              </a:prstGeom>
            </p:spPr>
          </p:pic>
        </mc:Fallback>
      </mc:AlternateContent>
      <p:pic>
        <p:nvPicPr>
          <p:cNvPr id="5" name="Picture 4">
            <a:extLst>
              <a:ext uri="{FF2B5EF4-FFF2-40B4-BE49-F238E27FC236}">
                <a16:creationId xmlns:a16="http://schemas.microsoft.com/office/drawing/2014/main" id="{9CAEF43B-1F56-4520-8F7D-5E3888A019C6}"/>
              </a:ext>
            </a:extLst>
          </p:cNvPr>
          <p:cNvPicPr>
            <a:picLocks noChangeAspect="1"/>
          </p:cNvPicPr>
          <p:nvPr/>
        </p:nvPicPr>
        <p:blipFill>
          <a:blip r:embed="rId5"/>
          <a:stretch>
            <a:fillRect/>
          </a:stretch>
        </p:blipFill>
        <p:spPr>
          <a:xfrm>
            <a:off x="936726" y="2025293"/>
            <a:ext cx="4725487" cy="3298921"/>
          </a:xfrm>
          <a:prstGeom prst="rect">
            <a:avLst/>
          </a:prstGeom>
        </p:spPr>
      </p:pic>
      <p:pic>
        <p:nvPicPr>
          <p:cNvPr id="6" name="Picture 5">
            <a:extLst>
              <a:ext uri="{FF2B5EF4-FFF2-40B4-BE49-F238E27FC236}">
                <a16:creationId xmlns:a16="http://schemas.microsoft.com/office/drawing/2014/main" id="{CD242E8C-9753-4DC4-ABBB-6B40AB688FA2}"/>
              </a:ext>
            </a:extLst>
          </p:cNvPr>
          <p:cNvPicPr>
            <a:picLocks noChangeAspect="1"/>
          </p:cNvPicPr>
          <p:nvPr/>
        </p:nvPicPr>
        <p:blipFill>
          <a:blip r:embed="rId6"/>
          <a:stretch>
            <a:fillRect/>
          </a:stretch>
        </p:blipFill>
        <p:spPr>
          <a:xfrm>
            <a:off x="6514862" y="2076468"/>
            <a:ext cx="4710719" cy="3206227"/>
          </a:xfrm>
          <a:prstGeom prst="rect">
            <a:avLst/>
          </a:prstGeom>
        </p:spPr>
      </p:pic>
      <p:sp>
        <p:nvSpPr>
          <p:cNvPr id="11" name="Title 1">
            <a:extLst>
              <a:ext uri="{FF2B5EF4-FFF2-40B4-BE49-F238E27FC236}">
                <a16:creationId xmlns:a16="http://schemas.microsoft.com/office/drawing/2014/main" id="{A813E601-689B-4E58-A5C1-6A1B53BF3255}"/>
              </a:ext>
            </a:extLst>
          </p:cNvPr>
          <p:cNvSpPr txBox="1">
            <a:spLocks/>
          </p:cNvSpPr>
          <p:nvPr/>
        </p:nvSpPr>
        <p:spPr>
          <a:xfrm>
            <a:off x="841247" y="251312"/>
            <a:ext cx="8025400" cy="1010264"/>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a:solidFill>
                  <a:schemeClr val="tx1"/>
                </a:solidFill>
                <a:latin typeface="Calibri Light" panose="020F0302020204030204" pitchFamily="34" charset="0"/>
                <a:cs typeface="Calibri Light" panose="020F0302020204030204" pitchFamily="34" charset="0"/>
              </a:rPr>
              <a:t>Analisi dell’ozono - Stati</a:t>
            </a:r>
            <a:br>
              <a:rPr lang="it-IT" sz="4000" dirty="0">
                <a:solidFill>
                  <a:schemeClr val="tx1"/>
                </a:solidFill>
                <a:latin typeface="Calibri Light" panose="020F0302020204030204" pitchFamily="34" charset="0"/>
                <a:cs typeface="Calibri Light" panose="020F0302020204030204" pitchFamily="34" charset="0"/>
              </a:rPr>
            </a:br>
            <a:r>
              <a:rPr lang="it-IT" sz="3600" dirty="0">
                <a:solidFill>
                  <a:schemeClr val="tx1"/>
                </a:solidFill>
                <a:latin typeface="Calibri Light" panose="020F0302020204030204" pitchFamily="34" charset="0"/>
                <a:cs typeface="Calibri Light" panose="020F0302020204030204" pitchFamily="34" charset="0"/>
              </a:rPr>
              <a:t>Analisi giornaliera dei mesi estivi (2015)</a:t>
            </a:r>
            <a:endParaRPr lang="en-GB" sz="40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59463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8E3E2E-1F15-4278-A473-161C566699DC}"/>
              </a:ext>
            </a:extLst>
          </p:cNvPr>
          <p:cNvSpPr>
            <a:spLocks noGrp="1"/>
          </p:cNvSpPr>
          <p:nvPr>
            <p:ph type="ftr" sz="quarter" idx="11"/>
          </p:nvPr>
        </p:nvSpPr>
        <p:spPr/>
        <p:txBody>
          <a:bodyPr/>
          <a:lstStyle/>
          <a:p>
            <a:r>
              <a:rPr lang="en-GB"/>
              <a:t>Distributed Data Analysis and Mining -  2021/2022</a:t>
            </a:r>
            <a:endParaRPr lang="en-US"/>
          </a:p>
        </p:txBody>
      </p:sp>
      <p:sp>
        <p:nvSpPr>
          <p:cNvPr id="5" name="Slide Number Placeholder 4">
            <a:extLst>
              <a:ext uri="{FF2B5EF4-FFF2-40B4-BE49-F238E27FC236}">
                <a16:creationId xmlns:a16="http://schemas.microsoft.com/office/drawing/2014/main" id="{0B93383D-5333-4D21-B493-C49B3D90E84F}"/>
              </a:ext>
            </a:extLst>
          </p:cNvPr>
          <p:cNvSpPr>
            <a:spLocks noGrp="1"/>
          </p:cNvSpPr>
          <p:nvPr>
            <p:ph type="sldNum" sz="quarter" idx="12"/>
          </p:nvPr>
        </p:nvSpPr>
        <p:spPr/>
        <p:txBody>
          <a:bodyPr/>
          <a:lstStyle/>
          <a:p>
            <a:fld id="{B2DC25EE-239B-4C5F-AAD1-255A7D5F1EE2}" type="slidenum">
              <a:rPr lang="en-US" smtClean="0"/>
              <a:t>15</a:t>
            </a:fld>
            <a:endParaRPr lang="en-US"/>
          </a:p>
        </p:txBody>
      </p:sp>
      <p:pic>
        <p:nvPicPr>
          <p:cNvPr id="6" name="Picture 6">
            <a:extLst>
              <a:ext uri="{FF2B5EF4-FFF2-40B4-BE49-F238E27FC236}">
                <a16:creationId xmlns:a16="http://schemas.microsoft.com/office/drawing/2014/main" id="{7A2E7293-EA31-4EA7-98F8-6C692948B7EA}"/>
              </a:ext>
            </a:extLst>
          </p:cNvPr>
          <p:cNvPicPr>
            <a:picLocks noChangeAspect="1"/>
          </p:cNvPicPr>
          <p:nvPr/>
        </p:nvPicPr>
        <p:blipFill>
          <a:blip r:embed="rId2"/>
          <a:stretch>
            <a:fillRect/>
          </a:stretch>
        </p:blipFill>
        <p:spPr>
          <a:xfrm>
            <a:off x="1908959" y="1856374"/>
            <a:ext cx="7988423" cy="3946764"/>
          </a:xfrm>
          <a:prstGeom prst="rect">
            <a:avLst/>
          </a:prstGeom>
        </p:spPr>
      </p:pic>
      <p:sp>
        <p:nvSpPr>
          <p:cNvPr id="8" name="Title 1">
            <a:extLst>
              <a:ext uri="{FF2B5EF4-FFF2-40B4-BE49-F238E27FC236}">
                <a16:creationId xmlns:a16="http://schemas.microsoft.com/office/drawing/2014/main" id="{F5DEE6AB-8A42-449A-BF75-6D09DF152FC0}"/>
              </a:ext>
            </a:extLst>
          </p:cNvPr>
          <p:cNvSpPr txBox="1">
            <a:spLocks/>
          </p:cNvSpPr>
          <p:nvPr/>
        </p:nvSpPr>
        <p:spPr>
          <a:xfrm>
            <a:off x="841248" y="251312"/>
            <a:ext cx="8180204" cy="1010264"/>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a:solidFill>
                  <a:schemeClr val="tx1"/>
                </a:solidFill>
                <a:latin typeface="Calibri Light" panose="020F0302020204030204" pitchFamily="34" charset="0"/>
                <a:cs typeface="Calibri Light" panose="020F0302020204030204" pitchFamily="34" charset="0"/>
              </a:rPr>
              <a:t>Conteggio osservazioni negli Stati Uniti</a:t>
            </a:r>
            <a:endParaRPr lang="en-GB" sz="40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03653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4256F14-42CB-4708-9023-0E549D1A45CB}"/>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Visualization</a:t>
            </a:r>
            <a:endParaRPr lang="en-GB" sz="2000" dirty="0">
              <a:solidFill>
                <a:schemeClr val="bg1">
                  <a:lumMod val="50000"/>
                </a:schemeClr>
              </a:solidFill>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40D1D1-864C-4C54-8F8D-D5218CD9A679}"/>
                  </a:ext>
                </a:extLst>
              </p14:cNvPr>
              <p14:cNvContentPartPr/>
              <p14:nvPr/>
            </p14:nvContentPartPr>
            <p14:xfrm>
              <a:off x="1526040" y="5756940"/>
              <a:ext cx="839160" cy="308160"/>
            </p14:xfrm>
          </p:contentPart>
        </mc:Choice>
        <mc:Fallback xmlns="">
          <p:pic>
            <p:nvPicPr>
              <p:cNvPr id="10" name="Ink 9">
                <a:extLst>
                  <a:ext uri="{FF2B5EF4-FFF2-40B4-BE49-F238E27FC236}">
                    <a16:creationId xmlns:a16="http://schemas.microsoft.com/office/drawing/2014/main" id="{9D40D1D1-864C-4C54-8F8D-D5218CD9A679}"/>
                  </a:ext>
                </a:extLst>
              </p:cNvPr>
              <p:cNvPicPr/>
              <p:nvPr/>
            </p:nvPicPr>
            <p:blipFill>
              <a:blip r:embed="rId4"/>
              <a:stretch>
                <a:fillRect/>
              </a:stretch>
            </p:blipFill>
            <p:spPr>
              <a:xfrm>
                <a:off x="1517040" y="5747940"/>
                <a:ext cx="856800" cy="325800"/>
              </a:xfrm>
              <a:prstGeom prst="rect">
                <a:avLst/>
              </a:prstGeom>
            </p:spPr>
          </p:pic>
        </mc:Fallback>
      </mc:AlternateContent>
      <p:sp>
        <p:nvSpPr>
          <p:cNvPr id="15" name="Rectangle 14">
            <a:extLst>
              <a:ext uri="{FF2B5EF4-FFF2-40B4-BE49-F238E27FC236}">
                <a16:creationId xmlns:a16="http://schemas.microsoft.com/office/drawing/2014/main" id="{E962592E-0EDC-46B7-911B-D6CCA79515DE}"/>
              </a:ext>
            </a:extLst>
          </p:cNvPr>
          <p:cNvSpPr/>
          <p:nvPr/>
        </p:nvSpPr>
        <p:spPr>
          <a:xfrm>
            <a:off x="7967132" y="1781666"/>
            <a:ext cx="3213057" cy="4430598"/>
          </a:xfrm>
          <a:prstGeom prst="rect">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6" name="TextBox 15">
            <a:extLst>
              <a:ext uri="{FF2B5EF4-FFF2-40B4-BE49-F238E27FC236}">
                <a16:creationId xmlns:a16="http://schemas.microsoft.com/office/drawing/2014/main" id="{0F43331B-A736-4C70-B5DF-368562825610}"/>
              </a:ext>
            </a:extLst>
          </p:cNvPr>
          <p:cNvSpPr txBox="1"/>
          <p:nvPr/>
        </p:nvSpPr>
        <p:spPr>
          <a:xfrm>
            <a:off x="8106618" y="1909791"/>
            <a:ext cx="24597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Clr>
                <a:schemeClr val="accent1"/>
              </a:buClr>
              <a:buFont typeface="Wingdings" panose="05000000000000000000" pitchFamily="2" charset="2"/>
              <a:buChar char="v"/>
            </a:pPr>
            <a:r>
              <a:rPr lang="it-IT" sz="2400" b="1" dirty="0">
                <a:latin typeface="Calibri Light"/>
                <a:cs typeface="Calibri Light"/>
              </a:rPr>
              <a:t>OSSERVAZIONI</a:t>
            </a:r>
            <a:endParaRPr lang="en-GB" sz="2400" b="1" dirty="0">
              <a:latin typeface="Calibri Light"/>
              <a:cs typeface="Calibri Light"/>
            </a:endParaRPr>
          </a:p>
        </p:txBody>
      </p:sp>
      <p:sp>
        <p:nvSpPr>
          <p:cNvPr id="6" name="TextBox 5">
            <a:extLst>
              <a:ext uri="{FF2B5EF4-FFF2-40B4-BE49-F238E27FC236}">
                <a16:creationId xmlns:a16="http://schemas.microsoft.com/office/drawing/2014/main" id="{508AE886-3C85-4376-9D88-A36CA9EBF615}"/>
              </a:ext>
            </a:extLst>
          </p:cNvPr>
          <p:cNvSpPr txBox="1"/>
          <p:nvPr/>
        </p:nvSpPr>
        <p:spPr>
          <a:xfrm>
            <a:off x="8263547" y="2891184"/>
            <a:ext cx="2620226"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900" dirty="0">
                <a:cs typeface="Calibri Light"/>
              </a:rPr>
              <a:t>Trend in linea con quello generale degli Stati Uniti</a:t>
            </a:r>
          </a:p>
          <a:p>
            <a:pPr algn="l"/>
            <a:endParaRPr lang="en-GB" sz="1900" dirty="0">
              <a:solidFill>
                <a:schemeClr val="bg1"/>
              </a:solidFill>
              <a:latin typeface="Calibri Light"/>
              <a:cs typeface="Calibri Light"/>
            </a:endParaRPr>
          </a:p>
        </p:txBody>
      </p:sp>
      <p:pic>
        <p:nvPicPr>
          <p:cNvPr id="3" name="Picture 3">
            <a:extLst>
              <a:ext uri="{FF2B5EF4-FFF2-40B4-BE49-F238E27FC236}">
                <a16:creationId xmlns:a16="http://schemas.microsoft.com/office/drawing/2014/main" id="{03C8A6B4-762A-4BC6-BE67-7549DEDB6B4B}"/>
              </a:ext>
            </a:extLst>
          </p:cNvPr>
          <p:cNvPicPr>
            <a:picLocks noChangeAspect="1"/>
          </p:cNvPicPr>
          <p:nvPr/>
        </p:nvPicPr>
        <p:blipFill>
          <a:blip r:embed="rId5"/>
          <a:stretch>
            <a:fillRect/>
          </a:stretch>
        </p:blipFill>
        <p:spPr>
          <a:xfrm>
            <a:off x="344750" y="1852238"/>
            <a:ext cx="7625919" cy="4278028"/>
          </a:xfrm>
          <a:prstGeom prst="rect">
            <a:avLst/>
          </a:prstGeom>
        </p:spPr>
      </p:pic>
      <p:sp>
        <p:nvSpPr>
          <p:cNvPr id="4" name="Slide Number Placeholder 3">
            <a:extLst>
              <a:ext uri="{FF2B5EF4-FFF2-40B4-BE49-F238E27FC236}">
                <a16:creationId xmlns:a16="http://schemas.microsoft.com/office/drawing/2014/main" id="{65169791-2373-437A-97E2-330B63763381}"/>
              </a:ext>
            </a:extLst>
          </p:cNvPr>
          <p:cNvSpPr>
            <a:spLocks noGrp="1"/>
          </p:cNvSpPr>
          <p:nvPr>
            <p:ph type="sldNum" sz="quarter" idx="12"/>
          </p:nvPr>
        </p:nvSpPr>
        <p:spPr/>
        <p:txBody>
          <a:bodyPr/>
          <a:lstStyle/>
          <a:p>
            <a:fld id="{B2DC25EE-239B-4C5F-AAD1-255A7D5F1EE2}" type="slidenum">
              <a:rPr lang="en-US" smtClean="0"/>
              <a:t>16</a:t>
            </a:fld>
            <a:endParaRPr lang="en-US"/>
          </a:p>
        </p:txBody>
      </p:sp>
      <p:sp>
        <p:nvSpPr>
          <p:cNvPr id="14" name="Title 1">
            <a:extLst>
              <a:ext uri="{FF2B5EF4-FFF2-40B4-BE49-F238E27FC236}">
                <a16:creationId xmlns:a16="http://schemas.microsoft.com/office/drawing/2014/main" id="{5ECE5369-A98E-4194-B17A-19B7AFAB1A32}"/>
              </a:ext>
            </a:extLst>
          </p:cNvPr>
          <p:cNvSpPr txBox="1">
            <a:spLocks/>
          </p:cNvSpPr>
          <p:nvPr/>
        </p:nvSpPr>
        <p:spPr>
          <a:xfrm>
            <a:off x="841248" y="251312"/>
            <a:ext cx="6002612" cy="1010264"/>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a:solidFill>
                  <a:schemeClr val="tx1"/>
                </a:solidFill>
                <a:latin typeface="Calibri Light" panose="020F0302020204030204" pitchFamily="34" charset="0"/>
                <a:cs typeface="Calibri Light" panose="020F0302020204030204" pitchFamily="34" charset="0"/>
              </a:rPr>
              <a:t>Analisi dei trend - California</a:t>
            </a:r>
            <a:endParaRPr lang="en-GB" sz="40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0628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DB7C270D-EF56-48FF-A226-E2C5714541E8}"/>
              </a:ext>
            </a:extLst>
          </p:cNvPr>
          <p:cNvSpPr>
            <a:spLocks noGrp="1"/>
          </p:cNvSpPr>
          <p:nvPr>
            <p:ph idx="1"/>
          </p:nvPr>
        </p:nvSpPr>
        <p:spPr/>
        <p:txBody>
          <a:bodyPr/>
          <a:lstStyle/>
          <a:p>
            <a:pPr marL="0" indent="0">
              <a:buNone/>
            </a:pPr>
            <a:r>
              <a:rPr lang="it-IT" dirty="0"/>
              <a:t> </a:t>
            </a:r>
          </a:p>
          <a:p>
            <a:pPr>
              <a:buFont typeface="Wingdings" panose="05000000000000000000" pitchFamily="2" charset="2"/>
              <a:buChar char="v"/>
            </a:pPr>
            <a:r>
              <a:rPr lang="it-IT" sz="2400" dirty="0"/>
              <a:t> </a:t>
            </a:r>
            <a:r>
              <a:rPr lang="it-IT" sz="2400" b="1" dirty="0">
                <a:solidFill>
                  <a:schemeClr val="tx1"/>
                </a:solidFill>
              </a:rPr>
              <a:t>Preparazione</a:t>
            </a:r>
            <a:r>
              <a:rPr lang="it-IT" sz="2400" b="1" dirty="0"/>
              <a:t> </a:t>
            </a:r>
          </a:p>
          <a:p>
            <a:pPr>
              <a:buFont typeface="Wingdings" panose="05000000000000000000" pitchFamily="2" charset="2"/>
              <a:buChar char="v"/>
            </a:pPr>
            <a:endParaRPr lang="it-IT" sz="2400" b="1" dirty="0"/>
          </a:p>
          <a:p>
            <a:pPr>
              <a:buFont typeface="Wingdings" panose="05000000000000000000" pitchFamily="2" charset="2"/>
              <a:buChar char="v"/>
            </a:pPr>
            <a:endParaRPr lang="it-IT" sz="2400" b="1" dirty="0"/>
          </a:p>
          <a:p>
            <a:pPr marL="0" indent="0">
              <a:buNone/>
            </a:pPr>
            <a:br>
              <a:rPr lang="it-IT" sz="2000" dirty="0"/>
            </a:br>
            <a:endParaRPr lang="it-IT" sz="2400" dirty="0"/>
          </a:p>
        </p:txBody>
      </p:sp>
      <p:sp>
        <p:nvSpPr>
          <p:cNvPr id="4" name="Segnaposto piè di pagina 3">
            <a:extLst>
              <a:ext uri="{FF2B5EF4-FFF2-40B4-BE49-F238E27FC236}">
                <a16:creationId xmlns:a16="http://schemas.microsoft.com/office/drawing/2014/main" id="{780A588A-99E2-40C1-A1BF-7CDE916851D7}"/>
              </a:ext>
            </a:extLst>
          </p:cNvPr>
          <p:cNvSpPr>
            <a:spLocks noGrp="1"/>
          </p:cNvSpPr>
          <p:nvPr>
            <p:ph type="ftr" sz="quarter" idx="11"/>
          </p:nvPr>
        </p:nvSpPr>
        <p:spPr/>
        <p:txBody>
          <a:bodyPr/>
          <a:lstStyle/>
          <a:p>
            <a:r>
              <a:rPr lang="en-GB"/>
              <a:t>Distributed Data Analysis and Mining -  2021/2022</a:t>
            </a:r>
            <a:endParaRPr lang="en-US"/>
          </a:p>
        </p:txBody>
      </p:sp>
      <p:sp>
        <p:nvSpPr>
          <p:cNvPr id="5" name="Segnaposto numero diapositiva 4">
            <a:extLst>
              <a:ext uri="{FF2B5EF4-FFF2-40B4-BE49-F238E27FC236}">
                <a16:creationId xmlns:a16="http://schemas.microsoft.com/office/drawing/2014/main" id="{D8AD5650-2C76-43D0-8EFB-04484E6EFFA0}"/>
              </a:ext>
            </a:extLst>
          </p:cNvPr>
          <p:cNvSpPr>
            <a:spLocks noGrp="1"/>
          </p:cNvSpPr>
          <p:nvPr>
            <p:ph type="sldNum" sz="quarter" idx="12"/>
          </p:nvPr>
        </p:nvSpPr>
        <p:spPr/>
        <p:txBody>
          <a:bodyPr/>
          <a:lstStyle/>
          <a:p>
            <a:fld id="{B2DC25EE-239B-4C5F-AAD1-255A7D5F1EE2}" type="slidenum">
              <a:rPr lang="en-US" smtClean="0"/>
              <a:t>17</a:t>
            </a:fld>
            <a:endParaRPr lang="en-US"/>
          </a:p>
        </p:txBody>
      </p:sp>
      <p:graphicFrame>
        <p:nvGraphicFramePr>
          <p:cNvPr id="6" name="Diagram 3">
            <a:extLst>
              <a:ext uri="{FF2B5EF4-FFF2-40B4-BE49-F238E27FC236}">
                <a16:creationId xmlns:a16="http://schemas.microsoft.com/office/drawing/2014/main" id="{D53ADD35-ECFD-41B3-93E9-6951F2D73DE3}"/>
              </a:ext>
            </a:extLst>
          </p:cNvPr>
          <p:cNvGraphicFramePr/>
          <p:nvPr>
            <p:extLst>
              <p:ext uri="{D42A27DB-BD31-4B8C-83A1-F6EECF244321}">
                <p14:modId xmlns:p14="http://schemas.microsoft.com/office/powerpoint/2010/main" val="3773622900"/>
              </p:ext>
            </p:extLst>
          </p:nvPr>
        </p:nvGraphicFramePr>
        <p:xfrm>
          <a:off x="3355064" y="1406265"/>
          <a:ext cx="6545394" cy="2317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uppo 6">
            <a:extLst>
              <a:ext uri="{FF2B5EF4-FFF2-40B4-BE49-F238E27FC236}">
                <a16:creationId xmlns:a16="http://schemas.microsoft.com/office/drawing/2014/main" id="{55933262-203F-4F83-9DD7-CECA933F0550}"/>
              </a:ext>
            </a:extLst>
          </p:cNvPr>
          <p:cNvGrpSpPr/>
          <p:nvPr/>
        </p:nvGrpSpPr>
        <p:grpSpPr>
          <a:xfrm>
            <a:off x="9666513" y="2097814"/>
            <a:ext cx="2336271" cy="934508"/>
            <a:chOff x="4207205" y="691548"/>
            <a:chExt cx="2336271" cy="934508"/>
          </a:xfrm>
        </p:grpSpPr>
        <p:sp>
          <p:nvSpPr>
            <p:cNvPr id="8" name="Freccia a gallone 7">
              <a:extLst>
                <a:ext uri="{FF2B5EF4-FFF2-40B4-BE49-F238E27FC236}">
                  <a16:creationId xmlns:a16="http://schemas.microsoft.com/office/drawing/2014/main" id="{2E5F81D2-273A-4830-BCF1-7D300D8BC34C}"/>
                </a:ext>
              </a:extLst>
            </p:cNvPr>
            <p:cNvSpPr/>
            <p:nvPr/>
          </p:nvSpPr>
          <p:spPr>
            <a:xfrm>
              <a:off x="4207205" y="691548"/>
              <a:ext cx="2336271" cy="934508"/>
            </a:xfrm>
            <a:prstGeom prst="chevron">
              <a:avLst/>
            </a:prstGeom>
            <a:solidFill>
              <a:schemeClr val="accent2">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reccia a gallone 4">
              <a:extLst>
                <a:ext uri="{FF2B5EF4-FFF2-40B4-BE49-F238E27FC236}">
                  <a16:creationId xmlns:a16="http://schemas.microsoft.com/office/drawing/2014/main" id="{CB7EAA8B-638C-4C6C-9105-321ADC5BCCCA}"/>
                </a:ext>
              </a:extLst>
            </p:cNvPr>
            <p:cNvSpPr txBox="1"/>
            <p:nvPr/>
          </p:nvSpPr>
          <p:spPr>
            <a:xfrm>
              <a:off x="4674459" y="691548"/>
              <a:ext cx="1401763" cy="9345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SzPct val="80000"/>
                <a:buNone/>
              </a:pPr>
              <a:r>
                <a:rPr lang="it-IT" sz="1200" kern="1200" dirty="0">
                  <a:solidFill>
                    <a:schemeClr val="tx1"/>
                  </a:solidFill>
                  <a:latin typeface="Calibri Light"/>
                  <a:cs typeface="Calibri Light"/>
                </a:rPr>
                <a:t>Creazione delle variabili contenenti le </a:t>
              </a:r>
              <a:r>
                <a:rPr lang="it-IT" sz="1200" b="1" kern="1200" dirty="0">
                  <a:solidFill>
                    <a:schemeClr val="tx1"/>
                  </a:solidFill>
                  <a:latin typeface="Calibri Light"/>
                  <a:cs typeface="Calibri Light"/>
                </a:rPr>
                <a:t>variazioni giornaliere cumulate</a:t>
              </a:r>
              <a:endParaRPr lang="en-GB" sz="1200" b="1" kern="1200" dirty="0">
                <a:solidFill>
                  <a:schemeClr val="tx1"/>
                </a:solidFill>
              </a:endParaRPr>
            </a:p>
          </p:txBody>
        </p:sp>
      </p:grpSp>
      <p:pic>
        <p:nvPicPr>
          <p:cNvPr id="13" name="Immagine 12" descr="Immagine che contiene testo, antenna&#10;&#10;Descrizione generata automaticamente">
            <a:extLst>
              <a:ext uri="{FF2B5EF4-FFF2-40B4-BE49-F238E27FC236}">
                <a16:creationId xmlns:a16="http://schemas.microsoft.com/office/drawing/2014/main" id="{1D94E1EE-4A5B-445E-8477-6D43D6E6FC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292" y="3390744"/>
            <a:ext cx="5675844" cy="2746686"/>
          </a:xfrm>
          <a:prstGeom prst="rect">
            <a:avLst/>
          </a:prstGeom>
        </p:spPr>
      </p:pic>
      <p:pic>
        <p:nvPicPr>
          <p:cNvPr id="15" name="Immagine 14">
            <a:extLst>
              <a:ext uri="{FF2B5EF4-FFF2-40B4-BE49-F238E27FC236}">
                <a16:creationId xmlns:a16="http://schemas.microsoft.com/office/drawing/2014/main" id="{E456415B-99F3-423D-9C64-6A3B2456A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603" y="3511693"/>
            <a:ext cx="6160181" cy="2625737"/>
          </a:xfrm>
          <a:prstGeom prst="rect">
            <a:avLst/>
          </a:prstGeom>
        </p:spPr>
      </p:pic>
      <p:pic>
        <p:nvPicPr>
          <p:cNvPr id="12" name="Picture 12" descr="Air pollution free icon">
            <a:extLst>
              <a:ext uri="{FF2B5EF4-FFF2-40B4-BE49-F238E27FC236}">
                <a16:creationId xmlns:a16="http://schemas.microsoft.com/office/drawing/2014/main" id="{75856DDD-6E2F-419F-A30B-8AB1ACF7B85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A7369B9-0F82-47CA-A78A-F1F4FB122DE4}"/>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Visualization</a:t>
            </a:r>
            <a:endParaRPr lang="en-GB" sz="2000" dirty="0">
              <a:solidFill>
                <a:schemeClr val="bg1">
                  <a:lumMod val="50000"/>
                </a:schemeClr>
              </a:solidFill>
            </a:endParaRPr>
          </a:p>
        </p:txBody>
      </p:sp>
      <p:sp>
        <p:nvSpPr>
          <p:cNvPr id="16" name="Title 1">
            <a:extLst>
              <a:ext uri="{FF2B5EF4-FFF2-40B4-BE49-F238E27FC236}">
                <a16:creationId xmlns:a16="http://schemas.microsoft.com/office/drawing/2014/main" id="{B124489A-0CD0-494D-B4AC-2B9DCFD08DA1}"/>
              </a:ext>
            </a:extLst>
          </p:cNvPr>
          <p:cNvSpPr txBox="1">
            <a:spLocks/>
          </p:cNvSpPr>
          <p:nvPr/>
        </p:nvSpPr>
        <p:spPr>
          <a:xfrm>
            <a:off x="841248" y="251312"/>
            <a:ext cx="6002612" cy="1010264"/>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sz="4000" dirty="0">
                <a:solidFill>
                  <a:schemeClr val="tx1"/>
                </a:solidFill>
                <a:latin typeface="Calibri Light" panose="020F0302020204030204" pitchFamily="34" charset="0"/>
                <a:cs typeface="Calibri Light" panose="020F0302020204030204" pitchFamily="34" charset="0"/>
              </a:rPr>
              <a:t>Analisi dei trend – </a:t>
            </a:r>
          </a:p>
          <a:p>
            <a:r>
              <a:rPr lang="it-IT" sz="4000" dirty="0">
                <a:solidFill>
                  <a:schemeClr val="tx1"/>
                </a:solidFill>
                <a:latin typeface="Calibri Light" panose="020F0302020204030204" pitchFamily="34" charset="0"/>
                <a:cs typeface="Calibri Light" panose="020F0302020204030204" pitchFamily="34" charset="0"/>
              </a:rPr>
              <a:t>Analisi variazioni contee CA</a:t>
            </a:r>
            <a:endParaRPr lang="en-GB" sz="40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5909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6002612" cy="1010264"/>
          </a:xfrm>
        </p:spPr>
        <p:txBody>
          <a:bodyPr anchor="ctr">
            <a:noAutofit/>
          </a:bodyPr>
          <a:lstStyle/>
          <a:p>
            <a:r>
              <a:rPr lang="it-IT" sz="4000" dirty="0">
                <a:solidFill>
                  <a:schemeClr val="tx1"/>
                </a:solidFill>
                <a:latin typeface="Calibri Light" panose="020F0302020204030204" pitchFamily="34" charset="0"/>
                <a:cs typeface="Calibri Light" panose="020F0302020204030204" pitchFamily="34" charset="0"/>
              </a:rPr>
              <a:t>Analisi dei trend – </a:t>
            </a:r>
            <a:br>
              <a:rPr lang="it-IT" sz="4000" dirty="0">
                <a:solidFill>
                  <a:schemeClr val="tx1"/>
                </a:solidFill>
                <a:latin typeface="Calibri Light" panose="020F0302020204030204" pitchFamily="34" charset="0"/>
                <a:cs typeface="Calibri Light" panose="020F0302020204030204" pitchFamily="34" charset="0"/>
              </a:rPr>
            </a:br>
            <a:r>
              <a:rPr lang="it-IT" sz="4000" dirty="0">
                <a:solidFill>
                  <a:schemeClr val="tx1"/>
                </a:solidFill>
                <a:latin typeface="Calibri Light" panose="020F0302020204030204" pitchFamily="34" charset="0"/>
                <a:cs typeface="Calibri Light" panose="020F0302020204030204" pitchFamily="34" charset="0"/>
              </a:rPr>
              <a:t>Analisi variazioni contee CA</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4256F14-42CB-4708-9023-0E549D1A45CB}"/>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Visualization</a:t>
            </a:r>
            <a:endParaRPr lang="en-GB" sz="2000" dirty="0">
              <a:solidFill>
                <a:schemeClr val="bg1">
                  <a:lumMod val="50000"/>
                </a:schemeClr>
              </a:solidFill>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40D1D1-864C-4C54-8F8D-D5218CD9A679}"/>
                  </a:ext>
                </a:extLst>
              </p14:cNvPr>
              <p14:cNvContentPartPr/>
              <p14:nvPr/>
            </p14:nvContentPartPr>
            <p14:xfrm>
              <a:off x="1526040" y="5756940"/>
              <a:ext cx="839160" cy="308160"/>
            </p14:xfrm>
          </p:contentPart>
        </mc:Choice>
        <mc:Fallback xmlns="">
          <p:pic>
            <p:nvPicPr>
              <p:cNvPr id="10" name="Ink 9">
                <a:extLst>
                  <a:ext uri="{FF2B5EF4-FFF2-40B4-BE49-F238E27FC236}">
                    <a16:creationId xmlns:a16="http://schemas.microsoft.com/office/drawing/2014/main" id="{9D40D1D1-864C-4C54-8F8D-D5218CD9A679}"/>
                  </a:ext>
                </a:extLst>
              </p:cNvPr>
              <p:cNvPicPr/>
              <p:nvPr/>
            </p:nvPicPr>
            <p:blipFill>
              <a:blip r:embed="rId4"/>
              <a:stretch>
                <a:fillRect/>
              </a:stretch>
            </p:blipFill>
            <p:spPr>
              <a:xfrm>
                <a:off x="1517040" y="5747940"/>
                <a:ext cx="856800" cy="325800"/>
              </a:xfrm>
              <a:prstGeom prst="rect">
                <a:avLst/>
              </a:prstGeom>
            </p:spPr>
          </p:pic>
        </mc:Fallback>
      </mc:AlternateContent>
      <p:pic>
        <p:nvPicPr>
          <p:cNvPr id="23" name="Immagine 22">
            <a:extLst>
              <a:ext uri="{FF2B5EF4-FFF2-40B4-BE49-F238E27FC236}">
                <a16:creationId xmlns:a16="http://schemas.microsoft.com/office/drawing/2014/main" id="{D85F9703-B2B9-4BB3-A74F-B2555FA6D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78" y="1621475"/>
            <a:ext cx="5625300" cy="2385472"/>
          </a:xfrm>
          <a:prstGeom prst="rect">
            <a:avLst/>
          </a:prstGeom>
        </p:spPr>
      </p:pic>
      <p:pic>
        <p:nvPicPr>
          <p:cNvPr id="25" name="Immagine 24">
            <a:extLst>
              <a:ext uri="{FF2B5EF4-FFF2-40B4-BE49-F238E27FC236}">
                <a16:creationId xmlns:a16="http://schemas.microsoft.com/office/drawing/2014/main" id="{334BD262-413D-41D5-8535-18A63B005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5624" y="1621475"/>
            <a:ext cx="5625301" cy="2397749"/>
          </a:xfrm>
          <a:prstGeom prst="rect">
            <a:avLst/>
          </a:prstGeom>
        </p:spPr>
      </p:pic>
      <p:pic>
        <p:nvPicPr>
          <p:cNvPr id="29" name="Immagine 28">
            <a:extLst>
              <a:ext uri="{FF2B5EF4-FFF2-40B4-BE49-F238E27FC236}">
                <a16:creationId xmlns:a16="http://schemas.microsoft.com/office/drawing/2014/main" id="{D606813E-35C8-45E6-BD31-5470217D5F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076" y="3974200"/>
            <a:ext cx="5625301" cy="2385473"/>
          </a:xfrm>
          <a:prstGeom prst="rect">
            <a:avLst/>
          </a:prstGeom>
        </p:spPr>
      </p:pic>
      <p:pic>
        <p:nvPicPr>
          <p:cNvPr id="31" name="Immagine 30">
            <a:extLst>
              <a:ext uri="{FF2B5EF4-FFF2-40B4-BE49-F238E27FC236}">
                <a16:creationId xmlns:a16="http://schemas.microsoft.com/office/drawing/2014/main" id="{6892A6A0-E505-4044-82B3-709CA421D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5199" y="3961297"/>
            <a:ext cx="5686149" cy="2411277"/>
          </a:xfrm>
          <a:prstGeom prst="rect">
            <a:avLst/>
          </a:prstGeom>
        </p:spPr>
      </p:pic>
      <p:sp>
        <p:nvSpPr>
          <p:cNvPr id="3" name="Slide Number Placeholder 2">
            <a:extLst>
              <a:ext uri="{FF2B5EF4-FFF2-40B4-BE49-F238E27FC236}">
                <a16:creationId xmlns:a16="http://schemas.microsoft.com/office/drawing/2014/main" id="{FA8ED040-7355-4645-A26B-FFA29F44FB0F}"/>
              </a:ext>
            </a:extLst>
          </p:cNvPr>
          <p:cNvSpPr>
            <a:spLocks noGrp="1"/>
          </p:cNvSpPr>
          <p:nvPr>
            <p:ph type="sldNum" sz="quarter" idx="12"/>
          </p:nvPr>
        </p:nvSpPr>
        <p:spPr/>
        <p:txBody>
          <a:bodyPr/>
          <a:lstStyle/>
          <a:p>
            <a:fld id="{B2DC25EE-239B-4C5F-AAD1-255A7D5F1EE2}" type="slidenum">
              <a:rPr lang="en-US" smtClean="0"/>
              <a:t>18</a:t>
            </a:fld>
            <a:endParaRPr lang="en-US"/>
          </a:p>
        </p:txBody>
      </p:sp>
    </p:spTree>
    <p:extLst>
      <p:ext uri="{BB962C8B-B14F-4D97-AF65-F5344CB8AC3E}">
        <p14:creationId xmlns:p14="http://schemas.microsoft.com/office/powerpoint/2010/main" val="2097506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0D9110-A453-433A-A4D2-42A5BF469223}"/>
              </a:ext>
            </a:extLst>
          </p:cNvPr>
          <p:cNvSpPr>
            <a:spLocks noGrp="1"/>
          </p:cNvSpPr>
          <p:nvPr>
            <p:ph type="title"/>
          </p:nvPr>
        </p:nvSpPr>
        <p:spPr>
          <a:xfrm>
            <a:off x="5080216" y="974217"/>
            <a:ext cx="2847827" cy="650165"/>
          </a:xfrm>
        </p:spPr>
        <p:txBody>
          <a:bodyPr vert="horz" lIns="91440" tIns="45720" rIns="91440" bIns="45720" rtlCol="0" anchor="b">
            <a:noAutofit/>
          </a:bodyPr>
          <a:lstStyle/>
          <a:p>
            <a:r>
              <a:rPr lang="en-US" sz="4300" dirty="0">
                <a:solidFill>
                  <a:schemeClr val="tx1"/>
                </a:solidFill>
                <a:latin typeface="Calibri Light" panose="020F0302020204030204" pitchFamily="34" charset="0"/>
                <a:cs typeface="Calibri Light" panose="020F0302020204030204" pitchFamily="34" charset="0"/>
              </a:rPr>
              <a:t>Contenuti</a:t>
            </a:r>
          </a:p>
        </p:txBody>
      </p:sp>
      <p:pic>
        <p:nvPicPr>
          <p:cNvPr id="26" name="Picture 25" descr="Clessidra e un calendario">
            <a:extLst>
              <a:ext uri="{FF2B5EF4-FFF2-40B4-BE49-F238E27FC236}">
                <a16:creationId xmlns:a16="http://schemas.microsoft.com/office/drawing/2014/main" id="{A605DACF-B170-49C2-A654-E4CFE679FDFA}"/>
              </a:ext>
            </a:extLst>
          </p:cNvPr>
          <p:cNvPicPr>
            <a:picLocks noChangeAspect="1"/>
          </p:cNvPicPr>
          <p:nvPr/>
        </p:nvPicPr>
        <p:blipFill rotWithShape="1">
          <a:blip r:embed="rId2"/>
          <a:srcRect l="50935" r="5050" b="2"/>
          <a:stretch/>
        </p:blipFill>
        <p:spPr>
          <a:xfrm>
            <a:off x="20" y="10"/>
            <a:ext cx="4505305" cy="6857990"/>
          </a:xfrm>
          <a:prstGeom prst="rect">
            <a:avLst/>
          </a:prstGeom>
        </p:spPr>
      </p:pic>
      <p:sp>
        <p:nvSpPr>
          <p:cNvPr id="4" name="CasellaDiTesto 3">
            <a:extLst>
              <a:ext uri="{FF2B5EF4-FFF2-40B4-BE49-F238E27FC236}">
                <a16:creationId xmlns:a16="http://schemas.microsoft.com/office/drawing/2014/main" id="{9B04C595-0BCB-4063-B87D-151FD96FC3E2}"/>
              </a:ext>
            </a:extLst>
          </p:cNvPr>
          <p:cNvSpPr txBox="1"/>
          <p:nvPr/>
        </p:nvSpPr>
        <p:spPr>
          <a:xfrm>
            <a:off x="5080216" y="2270055"/>
            <a:ext cx="6272784" cy="361372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Data Understanding</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Data Visualization</a:t>
            </a:r>
          </a:p>
          <a:p>
            <a:pPr marL="400050" indent="-342900">
              <a:lnSpc>
                <a:spcPct val="170000"/>
              </a:lnSpc>
              <a:spcAft>
                <a:spcPts val="600"/>
              </a:spcAft>
              <a:buSzPct val="60000"/>
              <a:buFont typeface="Wingdings" panose="05000000000000000000" pitchFamily="2" charset="2"/>
              <a:buChar char="v"/>
            </a:pPr>
            <a:r>
              <a:rPr lang="en-US" sz="2400" b="1" u="sng" dirty="0">
                <a:latin typeface="Calibri Light" panose="020F0302020204030204" pitchFamily="34" charset="0"/>
                <a:cs typeface="Calibri Light" panose="020F0302020204030204" pitchFamily="34" charset="0"/>
              </a:rPr>
              <a:t>Clustering</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Classificazione</a:t>
            </a:r>
          </a:p>
        </p:txBody>
      </p:sp>
      <p:sp>
        <p:nvSpPr>
          <p:cNvPr id="5" name="Footer Placeholder 4">
            <a:extLst>
              <a:ext uri="{FF2B5EF4-FFF2-40B4-BE49-F238E27FC236}">
                <a16:creationId xmlns:a16="http://schemas.microsoft.com/office/drawing/2014/main" id="{148E91B2-026D-4982-873D-92D803C066C9}"/>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sp>
        <p:nvSpPr>
          <p:cNvPr id="3" name="Slide Number Placeholder 2">
            <a:extLst>
              <a:ext uri="{FF2B5EF4-FFF2-40B4-BE49-F238E27FC236}">
                <a16:creationId xmlns:a16="http://schemas.microsoft.com/office/drawing/2014/main" id="{6392AF5D-F8F2-4D9E-8691-00E45343CE6E}"/>
              </a:ext>
            </a:extLst>
          </p:cNvPr>
          <p:cNvSpPr>
            <a:spLocks noGrp="1"/>
          </p:cNvSpPr>
          <p:nvPr>
            <p:ph type="sldNum" sz="quarter" idx="12"/>
          </p:nvPr>
        </p:nvSpPr>
        <p:spPr/>
        <p:txBody>
          <a:bodyPr/>
          <a:lstStyle/>
          <a:p>
            <a:fld id="{B2DC25EE-239B-4C5F-AAD1-255A7D5F1EE2}" type="slidenum">
              <a:rPr lang="en-US" smtClean="0"/>
              <a:t>19</a:t>
            </a:fld>
            <a:endParaRPr lang="en-US"/>
          </a:p>
        </p:txBody>
      </p:sp>
    </p:spTree>
    <p:extLst>
      <p:ext uri="{BB962C8B-B14F-4D97-AF65-F5344CB8AC3E}">
        <p14:creationId xmlns:p14="http://schemas.microsoft.com/office/powerpoint/2010/main" val="3628547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0D9110-A453-433A-A4D2-42A5BF469223}"/>
              </a:ext>
            </a:extLst>
          </p:cNvPr>
          <p:cNvSpPr>
            <a:spLocks noGrp="1"/>
          </p:cNvSpPr>
          <p:nvPr>
            <p:ph type="title"/>
          </p:nvPr>
        </p:nvSpPr>
        <p:spPr>
          <a:xfrm>
            <a:off x="5080216" y="974217"/>
            <a:ext cx="2847827" cy="650165"/>
          </a:xfrm>
        </p:spPr>
        <p:txBody>
          <a:bodyPr vert="horz" lIns="91440" tIns="45720" rIns="91440" bIns="45720" rtlCol="0" anchor="b">
            <a:noAutofit/>
          </a:bodyPr>
          <a:lstStyle/>
          <a:p>
            <a:r>
              <a:rPr lang="en-US" sz="4300" dirty="0">
                <a:solidFill>
                  <a:schemeClr val="tx1"/>
                </a:solidFill>
                <a:latin typeface="Calibri Light" panose="020F0302020204030204" pitchFamily="34" charset="0"/>
                <a:cs typeface="Calibri Light" panose="020F0302020204030204" pitchFamily="34" charset="0"/>
              </a:rPr>
              <a:t>Contenuti</a:t>
            </a:r>
          </a:p>
        </p:txBody>
      </p:sp>
      <p:pic>
        <p:nvPicPr>
          <p:cNvPr id="26" name="Picture 25" descr="Clessidra e un calendario">
            <a:extLst>
              <a:ext uri="{FF2B5EF4-FFF2-40B4-BE49-F238E27FC236}">
                <a16:creationId xmlns:a16="http://schemas.microsoft.com/office/drawing/2014/main" id="{A605DACF-B170-49C2-A654-E4CFE679FDFA}"/>
              </a:ext>
            </a:extLst>
          </p:cNvPr>
          <p:cNvPicPr>
            <a:picLocks noChangeAspect="1"/>
          </p:cNvPicPr>
          <p:nvPr/>
        </p:nvPicPr>
        <p:blipFill rotWithShape="1">
          <a:blip r:embed="rId2"/>
          <a:srcRect l="50935" r="5050" b="2"/>
          <a:stretch/>
        </p:blipFill>
        <p:spPr>
          <a:xfrm>
            <a:off x="20" y="10"/>
            <a:ext cx="4505305" cy="6857990"/>
          </a:xfrm>
          <a:prstGeom prst="rect">
            <a:avLst/>
          </a:prstGeom>
        </p:spPr>
      </p:pic>
      <p:sp>
        <p:nvSpPr>
          <p:cNvPr id="4" name="CasellaDiTesto 3">
            <a:extLst>
              <a:ext uri="{FF2B5EF4-FFF2-40B4-BE49-F238E27FC236}">
                <a16:creationId xmlns:a16="http://schemas.microsoft.com/office/drawing/2014/main" id="{9B04C595-0BCB-4063-B87D-151FD96FC3E2}"/>
              </a:ext>
            </a:extLst>
          </p:cNvPr>
          <p:cNvSpPr txBox="1"/>
          <p:nvPr/>
        </p:nvSpPr>
        <p:spPr>
          <a:xfrm>
            <a:off x="5080216" y="2270055"/>
            <a:ext cx="6272784" cy="361372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Data Understanding</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Data Visualization</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Clustering</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Classificazione</a:t>
            </a:r>
          </a:p>
        </p:txBody>
      </p:sp>
      <p:sp>
        <p:nvSpPr>
          <p:cNvPr id="5" name="Footer Placeholder 4">
            <a:extLst>
              <a:ext uri="{FF2B5EF4-FFF2-40B4-BE49-F238E27FC236}">
                <a16:creationId xmlns:a16="http://schemas.microsoft.com/office/drawing/2014/main" id="{148E91B2-026D-4982-873D-92D803C066C9}"/>
              </a:ext>
            </a:extLst>
          </p:cNvPr>
          <p:cNvSpPr>
            <a:spLocks noGrp="1"/>
          </p:cNvSpPr>
          <p:nvPr>
            <p:ph type="ftr" sz="quarter" idx="11"/>
          </p:nvPr>
        </p:nvSpPr>
        <p:spPr>
          <a:xfrm>
            <a:off x="3686185" y="6459785"/>
            <a:ext cx="4822804" cy="365125"/>
          </a:xfrm>
        </p:spPr>
        <p:txBody>
          <a:bodyPr/>
          <a:lstStyle/>
          <a:p>
            <a:r>
              <a:rPr lang="en-GB" dirty="0"/>
              <a:t>Distributed Data Analysis and Mining -  2021/2022</a:t>
            </a:r>
            <a:endParaRPr lang="en-US" dirty="0"/>
          </a:p>
        </p:txBody>
      </p:sp>
      <p:sp>
        <p:nvSpPr>
          <p:cNvPr id="3" name="Slide Number Placeholder 2">
            <a:extLst>
              <a:ext uri="{FF2B5EF4-FFF2-40B4-BE49-F238E27FC236}">
                <a16:creationId xmlns:a16="http://schemas.microsoft.com/office/drawing/2014/main" id="{4FEA76C4-4EF7-4285-A723-B99AB1EFF61A}"/>
              </a:ext>
            </a:extLst>
          </p:cNvPr>
          <p:cNvSpPr>
            <a:spLocks noGrp="1"/>
          </p:cNvSpPr>
          <p:nvPr>
            <p:ph type="sldNum" sz="quarter" idx="12"/>
          </p:nvPr>
        </p:nvSpPr>
        <p:spPr/>
        <p:txBody>
          <a:bodyPr/>
          <a:lstStyle/>
          <a:p>
            <a:fld id="{B2DC25EE-239B-4C5F-AAD1-255A7D5F1EE2}" type="slidenum">
              <a:rPr lang="en-US" smtClean="0"/>
              <a:t>2</a:t>
            </a:fld>
            <a:endParaRPr lang="en-US"/>
          </a:p>
        </p:txBody>
      </p:sp>
    </p:spTree>
    <p:extLst>
      <p:ext uri="{BB962C8B-B14F-4D97-AF65-F5344CB8AC3E}">
        <p14:creationId xmlns:p14="http://schemas.microsoft.com/office/powerpoint/2010/main" val="1628366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7312938" cy="1010264"/>
          </a:xfrm>
        </p:spPr>
        <p:txBody>
          <a:bodyPr anchor="ctr">
            <a:noAutofit/>
          </a:bodyPr>
          <a:lstStyle/>
          <a:p>
            <a:r>
              <a:rPr lang="it-IT" sz="4000" dirty="0">
                <a:solidFill>
                  <a:schemeClr val="tx1"/>
                </a:solidFill>
                <a:latin typeface="Calibri Light"/>
                <a:cs typeface="Calibri Light"/>
              </a:rPr>
              <a:t>KMeans -  </a:t>
            </a:r>
            <a:br>
              <a:rPr lang="it-IT" sz="4000" dirty="0">
                <a:latin typeface="Calibri Light"/>
                <a:cs typeface="Calibri Light"/>
              </a:rPr>
            </a:br>
            <a:r>
              <a:rPr lang="it-IT" sz="4000" dirty="0">
                <a:solidFill>
                  <a:schemeClr val="tx1"/>
                </a:solidFill>
                <a:latin typeface="Calibri Light"/>
                <a:cs typeface="Calibri Light"/>
              </a:rPr>
              <a:t>Contee Californiane</a:t>
            </a:r>
            <a:endParaRPr lang="en-GB" sz="4000" dirty="0">
              <a:solidFill>
                <a:schemeClr val="tx1"/>
              </a:solidFill>
              <a:latin typeface="Calibri Light"/>
              <a:cs typeface="Calibri Light"/>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954705" y="181362"/>
            <a:ext cx="1679511" cy="400110"/>
          </a:xfrm>
          <a:prstGeom prst="rect">
            <a:avLst/>
          </a:prstGeom>
          <a:noFill/>
        </p:spPr>
        <p:txBody>
          <a:bodyPr wrap="square" rtlCol="0">
            <a:spAutoFit/>
          </a:bodyPr>
          <a:lstStyle/>
          <a:p>
            <a:r>
              <a:rPr lang="it-IT" sz="2000" dirty="0">
                <a:solidFill>
                  <a:schemeClr val="bg1">
                    <a:lumMod val="50000"/>
                  </a:schemeClr>
                </a:solidFill>
              </a:rPr>
              <a:t>Clustering</a:t>
            </a:r>
            <a:endParaRPr lang="en-GB" sz="2000" dirty="0">
              <a:solidFill>
                <a:schemeClr val="bg1">
                  <a:lumMod val="50000"/>
                </a:schemeClr>
              </a:solidFill>
            </a:endParaRPr>
          </a:p>
        </p:txBody>
      </p:sp>
      <p:sp>
        <p:nvSpPr>
          <p:cNvPr id="8" name="TextBox 7">
            <a:extLst>
              <a:ext uri="{FF2B5EF4-FFF2-40B4-BE49-F238E27FC236}">
                <a16:creationId xmlns:a16="http://schemas.microsoft.com/office/drawing/2014/main" id="{5EE5CD16-2780-478F-9AB0-6B48AA26830D}"/>
              </a:ext>
            </a:extLst>
          </p:cNvPr>
          <p:cNvSpPr txBox="1"/>
          <p:nvPr/>
        </p:nvSpPr>
        <p:spPr>
          <a:xfrm>
            <a:off x="1040456" y="2153399"/>
            <a:ext cx="2189317"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Preparazione </a:t>
            </a:r>
            <a:endParaRPr lang="en-GB" sz="2400" b="1" dirty="0">
              <a:latin typeface="Calibri Light"/>
              <a:cs typeface="Calibri Light"/>
            </a:endParaRPr>
          </a:p>
        </p:txBody>
      </p:sp>
      <p:graphicFrame>
        <p:nvGraphicFramePr>
          <p:cNvPr id="4" name="Diagram 3">
            <a:extLst>
              <a:ext uri="{FF2B5EF4-FFF2-40B4-BE49-F238E27FC236}">
                <a16:creationId xmlns:a16="http://schemas.microsoft.com/office/drawing/2014/main" id="{1A9D9560-C341-49E8-AB02-3FE070123075}"/>
              </a:ext>
            </a:extLst>
          </p:cNvPr>
          <p:cNvGraphicFramePr/>
          <p:nvPr>
            <p:extLst>
              <p:ext uri="{D42A27DB-BD31-4B8C-83A1-F6EECF244321}">
                <p14:modId xmlns:p14="http://schemas.microsoft.com/office/powerpoint/2010/main" val="2102997322"/>
              </p:ext>
            </p:extLst>
          </p:nvPr>
        </p:nvGraphicFramePr>
        <p:xfrm>
          <a:off x="4098222" y="1458600"/>
          <a:ext cx="5994717" cy="1851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B29E69B5-1E38-44EA-B582-5A308327183D}"/>
                  </a:ext>
                </a:extLst>
              </p14:cNvPr>
              <p14:cNvContentPartPr/>
              <p14:nvPr/>
            </p14:nvContentPartPr>
            <p14:xfrm>
              <a:off x="1103824" y="5805984"/>
              <a:ext cx="253800" cy="226080"/>
            </p14:xfrm>
          </p:contentPart>
        </mc:Choice>
        <mc:Fallback xmlns="">
          <p:pic>
            <p:nvPicPr>
              <p:cNvPr id="24" name="Ink 23">
                <a:extLst>
                  <a:ext uri="{FF2B5EF4-FFF2-40B4-BE49-F238E27FC236}">
                    <a16:creationId xmlns:a16="http://schemas.microsoft.com/office/drawing/2014/main" id="{B29E69B5-1E38-44EA-B582-5A308327183D}"/>
                  </a:ext>
                </a:extLst>
              </p:cNvPr>
              <p:cNvPicPr/>
              <p:nvPr/>
            </p:nvPicPr>
            <p:blipFill>
              <a:blip r:embed="rId13"/>
              <a:stretch>
                <a:fillRect/>
              </a:stretch>
            </p:blipFill>
            <p:spPr>
              <a:xfrm>
                <a:off x="1094824" y="5796984"/>
                <a:ext cx="2714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25950708-4659-4094-96BF-2B7F7CB93551}"/>
                  </a:ext>
                </a:extLst>
              </p14:cNvPr>
              <p14:cNvContentPartPr/>
              <p14:nvPr/>
            </p14:nvContentPartPr>
            <p14:xfrm>
              <a:off x="6698111" y="5975064"/>
              <a:ext cx="14400" cy="73440"/>
            </p14:xfrm>
          </p:contentPart>
        </mc:Choice>
        <mc:Fallback xmlns="">
          <p:pic>
            <p:nvPicPr>
              <p:cNvPr id="33" name="Ink 32">
                <a:extLst>
                  <a:ext uri="{FF2B5EF4-FFF2-40B4-BE49-F238E27FC236}">
                    <a16:creationId xmlns:a16="http://schemas.microsoft.com/office/drawing/2014/main" id="{25950708-4659-4094-96BF-2B7F7CB93551}"/>
                  </a:ext>
                </a:extLst>
              </p:cNvPr>
              <p:cNvPicPr/>
              <p:nvPr/>
            </p:nvPicPr>
            <p:blipFill>
              <a:blip r:embed="rId15"/>
              <a:stretch>
                <a:fillRect/>
              </a:stretch>
            </p:blipFill>
            <p:spPr>
              <a:xfrm>
                <a:off x="6689331" y="5966064"/>
                <a:ext cx="3161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809ED97E-996F-4143-B6F4-7D288223FC47}"/>
                  </a:ext>
                </a:extLst>
              </p14:cNvPr>
              <p14:cNvContentPartPr/>
              <p14:nvPr/>
            </p14:nvContentPartPr>
            <p14:xfrm>
              <a:off x="6565271" y="5845104"/>
              <a:ext cx="273600" cy="234720"/>
            </p14:xfrm>
          </p:contentPart>
        </mc:Choice>
        <mc:Fallback xmlns="">
          <p:pic>
            <p:nvPicPr>
              <p:cNvPr id="34" name="Ink 33">
                <a:extLst>
                  <a:ext uri="{FF2B5EF4-FFF2-40B4-BE49-F238E27FC236}">
                    <a16:creationId xmlns:a16="http://schemas.microsoft.com/office/drawing/2014/main" id="{809ED97E-996F-4143-B6F4-7D288223FC47}"/>
                  </a:ext>
                </a:extLst>
              </p:cNvPr>
              <p:cNvPicPr/>
              <p:nvPr/>
            </p:nvPicPr>
            <p:blipFill>
              <a:blip r:embed="rId17"/>
              <a:stretch>
                <a:fillRect/>
              </a:stretch>
            </p:blipFill>
            <p:spPr>
              <a:xfrm>
                <a:off x="6556259" y="5836104"/>
                <a:ext cx="291263" cy="252360"/>
              </a:xfrm>
              <a:prstGeom prst="rect">
                <a:avLst/>
              </a:prstGeom>
            </p:spPr>
          </p:pic>
        </mc:Fallback>
      </mc:AlternateContent>
      <p:grpSp>
        <p:nvGrpSpPr>
          <p:cNvPr id="39" name="Group 38">
            <a:extLst>
              <a:ext uri="{FF2B5EF4-FFF2-40B4-BE49-F238E27FC236}">
                <a16:creationId xmlns:a16="http://schemas.microsoft.com/office/drawing/2014/main" id="{E78A994F-3537-4F35-820C-9C222724BFFB}"/>
              </a:ext>
            </a:extLst>
          </p:cNvPr>
          <p:cNvGrpSpPr/>
          <p:nvPr/>
        </p:nvGrpSpPr>
        <p:grpSpPr>
          <a:xfrm>
            <a:off x="9354297" y="5858784"/>
            <a:ext cx="281880" cy="235800"/>
            <a:chOff x="9173322" y="5620659"/>
            <a:chExt cx="281880" cy="235800"/>
          </a:xfrm>
        </p:grpSpPr>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70A440C2-74C2-482F-A4C9-8DC08B36FD53}"/>
                    </a:ext>
                  </a:extLst>
                </p14:cNvPr>
                <p14:cNvContentPartPr/>
                <p14:nvPr/>
              </p14:nvContentPartPr>
              <p14:xfrm>
                <a:off x="9233442" y="5660259"/>
                <a:ext cx="42120" cy="33840"/>
              </p14:xfrm>
            </p:contentPart>
          </mc:Choice>
          <mc:Fallback xmlns="">
            <p:pic>
              <p:nvPicPr>
                <p:cNvPr id="35" name="Ink 34">
                  <a:extLst>
                    <a:ext uri="{FF2B5EF4-FFF2-40B4-BE49-F238E27FC236}">
                      <a16:creationId xmlns:a16="http://schemas.microsoft.com/office/drawing/2014/main" id="{70A440C2-74C2-482F-A4C9-8DC08B36FD53}"/>
                    </a:ext>
                  </a:extLst>
                </p:cNvPr>
                <p:cNvPicPr/>
                <p:nvPr/>
              </p:nvPicPr>
              <p:blipFill>
                <a:blip r:embed="rId19"/>
                <a:stretch>
                  <a:fillRect/>
                </a:stretch>
              </p:blipFill>
              <p:spPr>
                <a:xfrm>
                  <a:off x="9224518" y="5651259"/>
                  <a:ext cx="59611"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1B78BBBF-7012-4907-9AFC-B4A4C491D794}"/>
                    </a:ext>
                  </a:extLst>
                </p14:cNvPr>
                <p14:cNvContentPartPr/>
                <p14:nvPr/>
              </p14:nvContentPartPr>
              <p14:xfrm>
                <a:off x="9300762" y="5629659"/>
                <a:ext cx="360" cy="360"/>
              </p14:xfrm>
            </p:contentPart>
          </mc:Choice>
          <mc:Fallback xmlns="">
            <p:pic>
              <p:nvPicPr>
                <p:cNvPr id="36" name="Ink 35">
                  <a:extLst>
                    <a:ext uri="{FF2B5EF4-FFF2-40B4-BE49-F238E27FC236}">
                      <a16:creationId xmlns:a16="http://schemas.microsoft.com/office/drawing/2014/main" id="{1B78BBBF-7012-4907-9AFC-B4A4C491D794}"/>
                    </a:ext>
                  </a:extLst>
                </p:cNvPr>
                <p:cNvPicPr/>
                <p:nvPr/>
              </p:nvPicPr>
              <p:blipFill>
                <a:blip r:embed="rId21"/>
                <a:stretch>
                  <a:fillRect/>
                </a:stretch>
              </p:blipFill>
              <p:spPr>
                <a:xfrm>
                  <a:off x="9291762" y="56206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526906E1-F4B7-4A4E-ADCD-C668A58648C3}"/>
                    </a:ext>
                  </a:extLst>
                </p14:cNvPr>
                <p14:cNvContentPartPr/>
                <p14:nvPr/>
              </p14:nvContentPartPr>
              <p14:xfrm>
                <a:off x="9173322" y="5620659"/>
                <a:ext cx="281880" cy="235800"/>
              </p14:xfrm>
            </p:contentPart>
          </mc:Choice>
          <mc:Fallback xmlns="">
            <p:pic>
              <p:nvPicPr>
                <p:cNvPr id="37" name="Ink 36">
                  <a:extLst>
                    <a:ext uri="{FF2B5EF4-FFF2-40B4-BE49-F238E27FC236}">
                      <a16:creationId xmlns:a16="http://schemas.microsoft.com/office/drawing/2014/main" id="{526906E1-F4B7-4A4E-ADCD-C668A58648C3}"/>
                    </a:ext>
                  </a:extLst>
                </p:cNvPr>
                <p:cNvPicPr/>
                <p:nvPr/>
              </p:nvPicPr>
              <p:blipFill>
                <a:blip r:embed="rId23"/>
                <a:stretch>
                  <a:fillRect/>
                </a:stretch>
              </p:blipFill>
              <p:spPr>
                <a:xfrm>
                  <a:off x="9164322" y="5611659"/>
                  <a:ext cx="299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500EDEA5-98C7-4258-A049-37D921EA1CA3}"/>
                    </a:ext>
                  </a:extLst>
                </p14:cNvPr>
                <p14:cNvContentPartPr/>
                <p14:nvPr/>
              </p14:nvContentPartPr>
              <p14:xfrm>
                <a:off x="9323082" y="5808939"/>
                <a:ext cx="1800" cy="360"/>
              </p14:xfrm>
            </p:contentPart>
          </mc:Choice>
          <mc:Fallback xmlns="">
            <p:pic>
              <p:nvPicPr>
                <p:cNvPr id="38" name="Ink 37">
                  <a:extLst>
                    <a:ext uri="{FF2B5EF4-FFF2-40B4-BE49-F238E27FC236}">
                      <a16:creationId xmlns:a16="http://schemas.microsoft.com/office/drawing/2014/main" id="{500EDEA5-98C7-4258-A049-37D921EA1CA3}"/>
                    </a:ext>
                  </a:extLst>
                </p:cNvPr>
                <p:cNvPicPr/>
                <p:nvPr/>
              </p:nvPicPr>
              <p:blipFill>
                <a:blip r:embed="rId21"/>
                <a:stretch>
                  <a:fillRect/>
                </a:stretch>
              </p:blipFill>
              <p:spPr>
                <a:xfrm>
                  <a:off x="9314082" y="5799939"/>
                  <a:ext cx="19440" cy="18000"/>
                </a:xfrm>
                <a:prstGeom prst="rect">
                  <a:avLst/>
                </a:prstGeom>
              </p:spPr>
            </p:pic>
          </mc:Fallback>
        </mc:AlternateContent>
      </p:grpSp>
      <p:grpSp>
        <p:nvGrpSpPr>
          <p:cNvPr id="50" name="Group 49">
            <a:extLst>
              <a:ext uri="{FF2B5EF4-FFF2-40B4-BE49-F238E27FC236}">
                <a16:creationId xmlns:a16="http://schemas.microsoft.com/office/drawing/2014/main" id="{19348614-0344-470A-B799-7A7C882B96CD}"/>
              </a:ext>
            </a:extLst>
          </p:cNvPr>
          <p:cNvGrpSpPr/>
          <p:nvPr/>
        </p:nvGrpSpPr>
        <p:grpSpPr>
          <a:xfrm>
            <a:off x="3785655" y="5789025"/>
            <a:ext cx="309221" cy="256961"/>
            <a:chOff x="3604680" y="5550900"/>
            <a:chExt cx="309221" cy="256961"/>
          </a:xfrm>
        </p:grpSpPr>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1E58B8E-252D-4373-BB66-A6303294290B}"/>
                    </a:ext>
                  </a:extLst>
                </p14:cNvPr>
                <p14:cNvContentPartPr/>
                <p14:nvPr/>
              </p14:nvContentPartPr>
              <p14:xfrm>
                <a:off x="3645701" y="5636861"/>
                <a:ext cx="126720" cy="73440"/>
              </p14:xfrm>
            </p:contentPart>
          </mc:Choice>
          <mc:Fallback xmlns="">
            <p:pic>
              <p:nvPicPr>
                <p:cNvPr id="25" name="Ink 24">
                  <a:extLst>
                    <a:ext uri="{FF2B5EF4-FFF2-40B4-BE49-F238E27FC236}">
                      <a16:creationId xmlns:a16="http://schemas.microsoft.com/office/drawing/2014/main" id="{31E58B8E-252D-4373-BB66-A6303294290B}"/>
                    </a:ext>
                  </a:extLst>
                </p:cNvPr>
                <p:cNvPicPr/>
                <p:nvPr/>
              </p:nvPicPr>
              <p:blipFill>
                <a:blip r:embed="rId27"/>
                <a:stretch>
                  <a:fillRect/>
                </a:stretch>
              </p:blipFill>
              <p:spPr>
                <a:xfrm>
                  <a:off x="3636701" y="5627861"/>
                  <a:ext cx="144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D797A55D-9580-4F91-97A1-AEFC1B793C64}"/>
                    </a:ext>
                  </a:extLst>
                </p14:cNvPr>
                <p14:cNvContentPartPr/>
                <p14:nvPr/>
              </p14:nvContentPartPr>
              <p14:xfrm>
                <a:off x="3689261" y="5554781"/>
                <a:ext cx="105480" cy="223560"/>
              </p14:xfrm>
            </p:contentPart>
          </mc:Choice>
          <mc:Fallback xmlns="">
            <p:pic>
              <p:nvPicPr>
                <p:cNvPr id="26" name="Ink 25">
                  <a:extLst>
                    <a:ext uri="{FF2B5EF4-FFF2-40B4-BE49-F238E27FC236}">
                      <a16:creationId xmlns:a16="http://schemas.microsoft.com/office/drawing/2014/main" id="{D797A55D-9580-4F91-97A1-AEFC1B793C64}"/>
                    </a:ext>
                  </a:extLst>
                </p:cNvPr>
                <p:cNvPicPr/>
                <p:nvPr/>
              </p:nvPicPr>
              <p:blipFill>
                <a:blip r:embed="rId29"/>
                <a:stretch>
                  <a:fillRect/>
                </a:stretch>
              </p:blipFill>
              <p:spPr>
                <a:xfrm>
                  <a:off x="3680230" y="5545781"/>
                  <a:ext cx="1231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953BB91A-EA05-419D-ABFD-AC2272921E1D}"/>
                    </a:ext>
                  </a:extLst>
                </p14:cNvPr>
                <p14:cNvContentPartPr/>
                <p14:nvPr/>
              </p14:nvContentPartPr>
              <p14:xfrm>
                <a:off x="3714821" y="5594741"/>
                <a:ext cx="142920" cy="213120"/>
              </p14:xfrm>
            </p:contentPart>
          </mc:Choice>
          <mc:Fallback xmlns="">
            <p:pic>
              <p:nvPicPr>
                <p:cNvPr id="27" name="Ink 26">
                  <a:extLst>
                    <a:ext uri="{FF2B5EF4-FFF2-40B4-BE49-F238E27FC236}">
                      <a16:creationId xmlns:a16="http://schemas.microsoft.com/office/drawing/2014/main" id="{953BB91A-EA05-419D-ABFD-AC2272921E1D}"/>
                    </a:ext>
                  </a:extLst>
                </p:cNvPr>
                <p:cNvPicPr/>
                <p:nvPr/>
              </p:nvPicPr>
              <p:blipFill>
                <a:blip r:embed="rId31"/>
                <a:stretch>
                  <a:fillRect/>
                </a:stretch>
              </p:blipFill>
              <p:spPr>
                <a:xfrm>
                  <a:off x="3705798" y="5585741"/>
                  <a:ext cx="160605"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959687CC-B81A-4FBA-B48C-281A238C7F7C}"/>
                    </a:ext>
                  </a:extLst>
                </p14:cNvPr>
                <p14:cNvContentPartPr/>
                <p14:nvPr/>
              </p14:nvContentPartPr>
              <p14:xfrm>
                <a:off x="3862421" y="5619581"/>
                <a:ext cx="1080" cy="1080"/>
              </p14:xfrm>
            </p:contentPart>
          </mc:Choice>
          <mc:Fallback xmlns="">
            <p:pic>
              <p:nvPicPr>
                <p:cNvPr id="28" name="Ink 27">
                  <a:extLst>
                    <a:ext uri="{FF2B5EF4-FFF2-40B4-BE49-F238E27FC236}">
                      <a16:creationId xmlns:a16="http://schemas.microsoft.com/office/drawing/2014/main" id="{959687CC-B81A-4FBA-B48C-281A238C7F7C}"/>
                    </a:ext>
                  </a:extLst>
                </p:cNvPr>
                <p:cNvPicPr/>
                <p:nvPr/>
              </p:nvPicPr>
              <p:blipFill>
                <a:blip r:embed="rId21"/>
                <a:stretch>
                  <a:fillRect/>
                </a:stretch>
              </p:blipFill>
              <p:spPr>
                <a:xfrm>
                  <a:off x="3853421" y="5610581"/>
                  <a:ext cx="187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24134A22-F459-49C1-9969-849FCFB9F7B9}"/>
                    </a:ext>
                  </a:extLst>
                </p14:cNvPr>
                <p14:cNvContentPartPr/>
                <p14:nvPr/>
              </p14:nvContentPartPr>
              <p14:xfrm>
                <a:off x="3676661" y="5598341"/>
                <a:ext cx="237240" cy="180000"/>
              </p14:xfrm>
            </p:contentPart>
          </mc:Choice>
          <mc:Fallback xmlns="">
            <p:pic>
              <p:nvPicPr>
                <p:cNvPr id="30" name="Ink 29">
                  <a:extLst>
                    <a:ext uri="{FF2B5EF4-FFF2-40B4-BE49-F238E27FC236}">
                      <a16:creationId xmlns:a16="http://schemas.microsoft.com/office/drawing/2014/main" id="{24134A22-F459-49C1-9969-849FCFB9F7B9}"/>
                    </a:ext>
                  </a:extLst>
                </p:cNvPr>
                <p:cNvPicPr/>
                <p:nvPr/>
              </p:nvPicPr>
              <p:blipFill>
                <a:blip r:embed="rId34"/>
                <a:stretch>
                  <a:fillRect/>
                </a:stretch>
              </p:blipFill>
              <p:spPr>
                <a:xfrm>
                  <a:off x="3667661" y="5589341"/>
                  <a:ext cx="254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C6FBA08A-2114-410F-B346-1F6D137E14A9}"/>
                    </a:ext>
                  </a:extLst>
                </p14:cNvPr>
                <p14:cNvContentPartPr/>
                <p14:nvPr/>
              </p14:nvContentPartPr>
              <p14:xfrm>
                <a:off x="3885101" y="5675021"/>
                <a:ext cx="21600" cy="34920"/>
              </p14:xfrm>
            </p:contentPart>
          </mc:Choice>
          <mc:Fallback xmlns="">
            <p:pic>
              <p:nvPicPr>
                <p:cNvPr id="31" name="Ink 30">
                  <a:extLst>
                    <a:ext uri="{FF2B5EF4-FFF2-40B4-BE49-F238E27FC236}">
                      <a16:creationId xmlns:a16="http://schemas.microsoft.com/office/drawing/2014/main" id="{C6FBA08A-2114-410F-B346-1F6D137E14A9}"/>
                    </a:ext>
                  </a:extLst>
                </p:cNvPr>
                <p:cNvPicPr/>
                <p:nvPr/>
              </p:nvPicPr>
              <p:blipFill>
                <a:blip r:embed="rId36"/>
                <a:stretch>
                  <a:fillRect/>
                </a:stretch>
              </p:blipFill>
              <p:spPr>
                <a:xfrm>
                  <a:off x="3876101" y="5666021"/>
                  <a:ext cx="392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D84D9E64-CF5E-46EA-8C84-06202455A2B2}"/>
                    </a:ext>
                  </a:extLst>
                </p14:cNvPr>
                <p14:cNvContentPartPr/>
                <p14:nvPr/>
              </p14:nvContentPartPr>
              <p14:xfrm>
                <a:off x="3619440" y="5630820"/>
                <a:ext cx="100800" cy="126720"/>
              </p14:xfrm>
            </p:contentPart>
          </mc:Choice>
          <mc:Fallback xmlns="">
            <p:pic>
              <p:nvPicPr>
                <p:cNvPr id="42" name="Ink 41">
                  <a:extLst>
                    <a:ext uri="{FF2B5EF4-FFF2-40B4-BE49-F238E27FC236}">
                      <a16:creationId xmlns:a16="http://schemas.microsoft.com/office/drawing/2014/main" id="{D84D9E64-CF5E-46EA-8C84-06202455A2B2}"/>
                    </a:ext>
                  </a:extLst>
                </p:cNvPr>
                <p:cNvPicPr/>
                <p:nvPr/>
              </p:nvPicPr>
              <p:blipFill>
                <a:blip r:embed="rId38"/>
                <a:stretch>
                  <a:fillRect/>
                </a:stretch>
              </p:blipFill>
              <p:spPr>
                <a:xfrm>
                  <a:off x="3610440" y="5621845"/>
                  <a:ext cx="118440" cy="14431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7671A305-92D1-4C0F-8703-380A6D47BFAA}"/>
                    </a:ext>
                  </a:extLst>
                </p14:cNvPr>
                <p14:cNvContentPartPr/>
                <p14:nvPr/>
              </p14:nvContentPartPr>
              <p14:xfrm>
                <a:off x="3618720" y="5592660"/>
                <a:ext cx="132480" cy="137520"/>
              </p14:xfrm>
            </p:contentPart>
          </mc:Choice>
          <mc:Fallback xmlns="">
            <p:pic>
              <p:nvPicPr>
                <p:cNvPr id="43" name="Ink 42">
                  <a:extLst>
                    <a:ext uri="{FF2B5EF4-FFF2-40B4-BE49-F238E27FC236}">
                      <a16:creationId xmlns:a16="http://schemas.microsoft.com/office/drawing/2014/main" id="{7671A305-92D1-4C0F-8703-380A6D47BFAA}"/>
                    </a:ext>
                  </a:extLst>
                </p:cNvPr>
                <p:cNvPicPr/>
                <p:nvPr/>
              </p:nvPicPr>
              <p:blipFill>
                <a:blip r:embed="rId40"/>
                <a:stretch>
                  <a:fillRect/>
                </a:stretch>
              </p:blipFill>
              <p:spPr>
                <a:xfrm>
                  <a:off x="3609744" y="5583683"/>
                  <a:ext cx="150072" cy="155114"/>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ABA1FC26-B54D-4A63-A79C-D330FC9F7D32}"/>
                    </a:ext>
                  </a:extLst>
                </p14:cNvPr>
                <p14:cNvContentPartPr/>
                <p14:nvPr/>
              </p14:nvContentPartPr>
              <p14:xfrm>
                <a:off x="3604680" y="5582580"/>
                <a:ext cx="194760" cy="129240"/>
              </p14:xfrm>
            </p:contentPart>
          </mc:Choice>
          <mc:Fallback xmlns="">
            <p:pic>
              <p:nvPicPr>
                <p:cNvPr id="44" name="Ink 43">
                  <a:extLst>
                    <a:ext uri="{FF2B5EF4-FFF2-40B4-BE49-F238E27FC236}">
                      <a16:creationId xmlns:a16="http://schemas.microsoft.com/office/drawing/2014/main" id="{ABA1FC26-B54D-4A63-A79C-D330FC9F7D32}"/>
                    </a:ext>
                  </a:extLst>
                </p:cNvPr>
                <p:cNvPicPr/>
                <p:nvPr/>
              </p:nvPicPr>
              <p:blipFill>
                <a:blip r:embed="rId42"/>
                <a:stretch>
                  <a:fillRect/>
                </a:stretch>
              </p:blipFill>
              <p:spPr>
                <a:xfrm>
                  <a:off x="3595697" y="5573555"/>
                  <a:ext cx="212367" cy="146929"/>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71C083B8-6D22-4D06-B61D-3E97D714FECF}"/>
                    </a:ext>
                  </a:extLst>
                </p14:cNvPr>
                <p14:cNvContentPartPr/>
                <p14:nvPr/>
              </p14:nvContentPartPr>
              <p14:xfrm>
                <a:off x="3651840" y="5569980"/>
                <a:ext cx="75240" cy="106200"/>
              </p14:xfrm>
            </p:contentPart>
          </mc:Choice>
          <mc:Fallback xmlns="">
            <p:pic>
              <p:nvPicPr>
                <p:cNvPr id="45" name="Ink 44">
                  <a:extLst>
                    <a:ext uri="{FF2B5EF4-FFF2-40B4-BE49-F238E27FC236}">
                      <a16:creationId xmlns:a16="http://schemas.microsoft.com/office/drawing/2014/main" id="{71C083B8-6D22-4D06-B61D-3E97D714FECF}"/>
                    </a:ext>
                  </a:extLst>
                </p:cNvPr>
                <p:cNvPicPr/>
                <p:nvPr/>
              </p:nvPicPr>
              <p:blipFill>
                <a:blip r:embed="rId44"/>
                <a:stretch>
                  <a:fillRect/>
                </a:stretch>
              </p:blipFill>
              <p:spPr>
                <a:xfrm>
                  <a:off x="3642840" y="5560980"/>
                  <a:ext cx="92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Ink 45">
                  <a:extLst>
                    <a:ext uri="{FF2B5EF4-FFF2-40B4-BE49-F238E27FC236}">
                      <a16:creationId xmlns:a16="http://schemas.microsoft.com/office/drawing/2014/main" id="{3424FDEC-2893-44BF-8E99-93880740514A}"/>
                    </a:ext>
                  </a:extLst>
                </p14:cNvPr>
                <p14:cNvContentPartPr/>
                <p14:nvPr/>
              </p14:nvContentPartPr>
              <p14:xfrm>
                <a:off x="3618720" y="5600220"/>
                <a:ext cx="99720" cy="152280"/>
              </p14:xfrm>
            </p:contentPart>
          </mc:Choice>
          <mc:Fallback xmlns="">
            <p:pic>
              <p:nvPicPr>
                <p:cNvPr id="46" name="Ink 45">
                  <a:extLst>
                    <a:ext uri="{FF2B5EF4-FFF2-40B4-BE49-F238E27FC236}">
                      <a16:creationId xmlns:a16="http://schemas.microsoft.com/office/drawing/2014/main" id="{3424FDEC-2893-44BF-8E99-93880740514A}"/>
                    </a:ext>
                  </a:extLst>
                </p:cNvPr>
                <p:cNvPicPr/>
                <p:nvPr/>
              </p:nvPicPr>
              <p:blipFill>
                <a:blip r:embed="rId46"/>
                <a:stretch>
                  <a:fillRect/>
                </a:stretch>
              </p:blipFill>
              <p:spPr>
                <a:xfrm>
                  <a:off x="3609720" y="5591199"/>
                  <a:ext cx="117360" cy="16996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Ink 46">
                  <a:extLst>
                    <a:ext uri="{FF2B5EF4-FFF2-40B4-BE49-F238E27FC236}">
                      <a16:creationId xmlns:a16="http://schemas.microsoft.com/office/drawing/2014/main" id="{68FA7D3D-BA7A-44BF-8E95-10679BCCC909}"/>
                    </a:ext>
                  </a:extLst>
                </p14:cNvPr>
                <p14:cNvContentPartPr/>
                <p14:nvPr/>
              </p14:nvContentPartPr>
              <p14:xfrm>
                <a:off x="3695760" y="5661420"/>
                <a:ext cx="77760" cy="70560"/>
              </p14:xfrm>
            </p:contentPart>
          </mc:Choice>
          <mc:Fallback xmlns="">
            <p:pic>
              <p:nvPicPr>
                <p:cNvPr id="47" name="Ink 46">
                  <a:extLst>
                    <a:ext uri="{FF2B5EF4-FFF2-40B4-BE49-F238E27FC236}">
                      <a16:creationId xmlns:a16="http://schemas.microsoft.com/office/drawing/2014/main" id="{68FA7D3D-BA7A-44BF-8E95-10679BCCC909}"/>
                    </a:ext>
                  </a:extLst>
                </p:cNvPr>
                <p:cNvPicPr/>
                <p:nvPr/>
              </p:nvPicPr>
              <p:blipFill>
                <a:blip r:embed="rId48"/>
                <a:stretch>
                  <a:fillRect/>
                </a:stretch>
              </p:blipFill>
              <p:spPr>
                <a:xfrm>
                  <a:off x="3686760" y="5652420"/>
                  <a:ext cx="954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27447CE0-0B82-4178-9B8A-465A8AB64B6B}"/>
                    </a:ext>
                  </a:extLst>
                </p14:cNvPr>
                <p14:cNvContentPartPr/>
                <p14:nvPr/>
              </p14:nvContentPartPr>
              <p14:xfrm>
                <a:off x="3631320" y="5550900"/>
                <a:ext cx="191880" cy="237960"/>
              </p14:xfrm>
            </p:contentPart>
          </mc:Choice>
          <mc:Fallback xmlns="">
            <p:pic>
              <p:nvPicPr>
                <p:cNvPr id="48" name="Ink 47">
                  <a:extLst>
                    <a:ext uri="{FF2B5EF4-FFF2-40B4-BE49-F238E27FC236}">
                      <a16:creationId xmlns:a16="http://schemas.microsoft.com/office/drawing/2014/main" id="{27447CE0-0B82-4178-9B8A-465A8AB64B6B}"/>
                    </a:ext>
                  </a:extLst>
                </p:cNvPr>
                <p:cNvPicPr/>
                <p:nvPr/>
              </p:nvPicPr>
              <p:blipFill>
                <a:blip r:embed="rId50"/>
                <a:stretch>
                  <a:fillRect/>
                </a:stretch>
              </p:blipFill>
              <p:spPr>
                <a:xfrm>
                  <a:off x="3622320" y="5541914"/>
                  <a:ext cx="209520" cy="25557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Ink 48">
                  <a:extLst>
                    <a:ext uri="{FF2B5EF4-FFF2-40B4-BE49-F238E27FC236}">
                      <a16:creationId xmlns:a16="http://schemas.microsoft.com/office/drawing/2014/main" id="{49A49B38-B70B-4F37-AB2F-7FFD1479038C}"/>
                    </a:ext>
                  </a:extLst>
                </p14:cNvPr>
                <p14:cNvContentPartPr/>
                <p14:nvPr/>
              </p14:nvContentPartPr>
              <p14:xfrm>
                <a:off x="3733560" y="5745300"/>
                <a:ext cx="360" cy="360"/>
              </p14:xfrm>
            </p:contentPart>
          </mc:Choice>
          <mc:Fallback xmlns="">
            <p:pic>
              <p:nvPicPr>
                <p:cNvPr id="49" name="Ink 48">
                  <a:extLst>
                    <a:ext uri="{FF2B5EF4-FFF2-40B4-BE49-F238E27FC236}">
                      <a16:creationId xmlns:a16="http://schemas.microsoft.com/office/drawing/2014/main" id="{49A49B38-B70B-4F37-AB2F-7FFD1479038C}"/>
                    </a:ext>
                  </a:extLst>
                </p:cNvPr>
                <p:cNvPicPr/>
                <p:nvPr/>
              </p:nvPicPr>
              <p:blipFill>
                <a:blip r:embed="rId21"/>
                <a:stretch>
                  <a:fillRect/>
                </a:stretch>
              </p:blipFill>
              <p:spPr>
                <a:xfrm>
                  <a:off x="3724560" y="5736300"/>
                  <a:ext cx="18000" cy="18000"/>
                </a:xfrm>
                <a:prstGeom prst="rect">
                  <a:avLst/>
                </a:prstGeom>
              </p:spPr>
            </p:pic>
          </mc:Fallback>
        </mc:AlternateContent>
      </p:grpSp>
      <p:sp>
        <p:nvSpPr>
          <p:cNvPr id="3" name="Slide Number Placeholder 2">
            <a:extLst>
              <a:ext uri="{FF2B5EF4-FFF2-40B4-BE49-F238E27FC236}">
                <a16:creationId xmlns:a16="http://schemas.microsoft.com/office/drawing/2014/main" id="{3E056F28-73BC-46C3-8EC9-79309B7CAA14}"/>
              </a:ext>
            </a:extLst>
          </p:cNvPr>
          <p:cNvSpPr>
            <a:spLocks noGrp="1"/>
          </p:cNvSpPr>
          <p:nvPr>
            <p:ph type="sldNum" sz="quarter" idx="12"/>
          </p:nvPr>
        </p:nvSpPr>
        <p:spPr/>
        <p:txBody>
          <a:bodyPr/>
          <a:lstStyle/>
          <a:p>
            <a:fld id="{B2DC25EE-239B-4C5F-AAD1-255A7D5F1EE2}" type="slidenum">
              <a:rPr lang="en-US" smtClean="0"/>
              <a:t>20</a:t>
            </a:fld>
            <a:endParaRPr lang="en-US"/>
          </a:p>
        </p:txBody>
      </p:sp>
      <p:pic>
        <p:nvPicPr>
          <p:cNvPr id="54" name="Picture 54">
            <a:extLst>
              <a:ext uri="{FF2B5EF4-FFF2-40B4-BE49-F238E27FC236}">
                <a16:creationId xmlns:a16="http://schemas.microsoft.com/office/drawing/2014/main" id="{BA3B7B71-7747-4064-92C8-A3CABEB155C8}"/>
              </a:ext>
            </a:extLst>
          </p:cNvPr>
          <p:cNvPicPr>
            <a:picLocks noChangeAspect="1"/>
          </p:cNvPicPr>
          <p:nvPr/>
        </p:nvPicPr>
        <p:blipFill>
          <a:blip r:embed="rId52"/>
          <a:stretch>
            <a:fillRect/>
          </a:stretch>
        </p:blipFill>
        <p:spPr>
          <a:xfrm>
            <a:off x="1750381" y="3892135"/>
            <a:ext cx="8343530" cy="1914582"/>
          </a:xfrm>
          <a:prstGeom prst="rect">
            <a:avLst/>
          </a:prstGeom>
        </p:spPr>
      </p:pic>
      <p:sp>
        <p:nvSpPr>
          <p:cNvPr id="55" name="TextBox 54">
            <a:extLst>
              <a:ext uri="{FF2B5EF4-FFF2-40B4-BE49-F238E27FC236}">
                <a16:creationId xmlns:a16="http://schemas.microsoft.com/office/drawing/2014/main" id="{8EB4B2DE-75C9-43FD-B3D4-AE16D0D197B2}"/>
              </a:ext>
            </a:extLst>
          </p:cNvPr>
          <p:cNvSpPr txBox="1"/>
          <p:nvPr/>
        </p:nvSpPr>
        <p:spPr>
          <a:xfrm>
            <a:off x="1040456" y="3301489"/>
            <a:ext cx="6479402"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Features estratte per il quadriennio 2000-2003 </a:t>
            </a:r>
            <a:endParaRPr lang="en-GB" sz="2400" b="1" dirty="0">
              <a:latin typeface="Calibri Light"/>
              <a:cs typeface="Calibri Light"/>
            </a:endParaRPr>
          </a:p>
        </p:txBody>
      </p:sp>
    </p:spTree>
    <p:extLst>
      <p:ext uri="{BB962C8B-B14F-4D97-AF65-F5344CB8AC3E}">
        <p14:creationId xmlns:p14="http://schemas.microsoft.com/office/powerpoint/2010/main" val="315423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7312938" cy="1010264"/>
          </a:xfrm>
        </p:spPr>
        <p:txBody>
          <a:bodyPr anchor="ctr">
            <a:noAutofit/>
          </a:bodyPr>
          <a:lstStyle/>
          <a:p>
            <a:r>
              <a:rPr lang="it-IT" sz="4000" dirty="0">
                <a:solidFill>
                  <a:schemeClr val="tx1"/>
                </a:solidFill>
                <a:latin typeface="Calibri Light"/>
                <a:cs typeface="Calibri Light"/>
              </a:rPr>
              <a:t>KMeans -  </a:t>
            </a:r>
            <a:br>
              <a:rPr lang="it-IT" sz="4000" dirty="0">
                <a:latin typeface="Calibri Light"/>
                <a:cs typeface="Calibri Light"/>
              </a:rPr>
            </a:br>
            <a:r>
              <a:rPr lang="it-IT" sz="4000" dirty="0">
                <a:solidFill>
                  <a:schemeClr val="tx1"/>
                </a:solidFill>
                <a:latin typeface="Calibri Light"/>
                <a:cs typeface="Calibri Light"/>
              </a:rPr>
              <a:t>Contee Californiane</a:t>
            </a:r>
            <a:endParaRPr lang="en-GB" sz="4000" dirty="0">
              <a:solidFill>
                <a:schemeClr val="tx1"/>
              </a:solidFill>
              <a:latin typeface="Calibri Light"/>
              <a:cs typeface="Calibri Light"/>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954705" y="181362"/>
            <a:ext cx="1679511" cy="400110"/>
          </a:xfrm>
          <a:prstGeom prst="rect">
            <a:avLst/>
          </a:prstGeom>
          <a:noFill/>
        </p:spPr>
        <p:txBody>
          <a:bodyPr wrap="square" rtlCol="0">
            <a:spAutoFit/>
          </a:bodyPr>
          <a:lstStyle/>
          <a:p>
            <a:r>
              <a:rPr lang="it-IT" sz="2000" dirty="0">
                <a:solidFill>
                  <a:schemeClr val="bg1">
                    <a:lumMod val="50000"/>
                  </a:schemeClr>
                </a:solidFill>
              </a:rPr>
              <a:t>Clustering</a:t>
            </a:r>
            <a:endParaRPr lang="en-GB" sz="2000" dirty="0">
              <a:solidFill>
                <a:schemeClr val="bg1">
                  <a:lumMod val="50000"/>
                </a:schemeClr>
              </a:solidFill>
            </a:endParaRPr>
          </a:p>
        </p:txBody>
      </p:sp>
      <p:sp>
        <p:nvSpPr>
          <p:cNvPr id="8" name="TextBox 7">
            <a:extLst>
              <a:ext uri="{FF2B5EF4-FFF2-40B4-BE49-F238E27FC236}">
                <a16:creationId xmlns:a16="http://schemas.microsoft.com/office/drawing/2014/main" id="{5EE5CD16-2780-478F-9AB0-6B48AA26830D}"/>
              </a:ext>
            </a:extLst>
          </p:cNvPr>
          <p:cNvSpPr txBox="1"/>
          <p:nvPr/>
        </p:nvSpPr>
        <p:spPr>
          <a:xfrm>
            <a:off x="1040456" y="2153399"/>
            <a:ext cx="6668749"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Silhouette Score dei modelli applicati ai quadrienni</a:t>
            </a:r>
            <a:endParaRPr lang="en-GB" sz="2400" b="1" dirty="0">
              <a:latin typeface="Calibri Light"/>
              <a:cs typeface="Calibri Light"/>
            </a:endParaRPr>
          </a:p>
        </p:txBody>
      </p:sp>
      <p:sp>
        <p:nvSpPr>
          <p:cNvPr id="3" name="Slide Number Placeholder 2">
            <a:extLst>
              <a:ext uri="{FF2B5EF4-FFF2-40B4-BE49-F238E27FC236}">
                <a16:creationId xmlns:a16="http://schemas.microsoft.com/office/drawing/2014/main" id="{3E056F28-73BC-46C3-8EC9-79309B7CAA14}"/>
              </a:ext>
            </a:extLst>
          </p:cNvPr>
          <p:cNvSpPr>
            <a:spLocks noGrp="1"/>
          </p:cNvSpPr>
          <p:nvPr>
            <p:ph type="sldNum" sz="quarter" idx="12"/>
          </p:nvPr>
        </p:nvSpPr>
        <p:spPr/>
        <p:txBody>
          <a:bodyPr/>
          <a:lstStyle/>
          <a:p>
            <a:fld id="{B2DC25EE-239B-4C5F-AAD1-255A7D5F1EE2}" type="slidenum">
              <a:rPr lang="en-US" smtClean="0"/>
              <a:t>21</a:t>
            </a:fld>
            <a:endParaRPr lang="en-US"/>
          </a:p>
        </p:txBody>
      </p:sp>
      <p:pic>
        <p:nvPicPr>
          <p:cNvPr id="15" name="Picture 15">
            <a:extLst>
              <a:ext uri="{FF2B5EF4-FFF2-40B4-BE49-F238E27FC236}">
                <a16:creationId xmlns:a16="http://schemas.microsoft.com/office/drawing/2014/main" id="{512E9F6B-80AE-42FF-8CE7-661374BD90FF}"/>
              </a:ext>
            </a:extLst>
          </p:cNvPr>
          <p:cNvPicPr>
            <a:picLocks noChangeAspect="1"/>
          </p:cNvPicPr>
          <p:nvPr/>
        </p:nvPicPr>
        <p:blipFill>
          <a:blip r:embed="rId4"/>
          <a:stretch>
            <a:fillRect/>
          </a:stretch>
        </p:blipFill>
        <p:spPr>
          <a:xfrm>
            <a:off x="834530" y="2674372"/>
            <a:ext cx="2380696" cy="1766616"/>
          </a:xfrm>
          <a:prstGeom prst="rect">
            <a:avLst/>
          </a:prstGeom>
        </p:spPr>
      </p:pic>
      <p:pic>
        <p:nvPicPr>
          <p:cNvPr id="16" name="Picture 16">
            <a:extLst>
              <a:ext uri="{FF2B5EF4-FFF2-40B4-BE49-F238E27FC236}">
                <a16:creationId xmlns:a16="http://schemas.microsoft.com/office/drawing/2014/main" id="{953D8A99-F320-48A1-810C-E8AC53A642DD}"/>
              </a:ext>
            </a:extLst>
          </p:cNvPr>
          <p:cNvPicPr>
            <a:picLocks noChangeAspect="1"/>
          </p:cNvPicPr>
          <p:nvPr/>
        </p:nvPicPr>
        <p:blipFill>
          <a:blip r:embed="rId5"/>
          <a:stretch>
            <a:fillRect/>
          </a:stretch>
        </p:blipFill>
        <p:spPr>
          <a:xfrm>
            <a:off x="6420064" y="2652180"/>
            <a:ext cx="2380696" cy="1774014"/>
          </a:xfrm>
          <a:prstGeom prst="rect">
            <a:avLst/>
          </a:prstGeom>
        </p:spPr>
      </p:pic>
      <p:sp>
        <p:nvSpPr>
          <p:cNvPr id="18" name="TextBox 17">
            <a:extLst>
              <a:ext uri="{FF2B5EF4-FFF2-40B4-BE49-F238E27FC236}">
                <a16:creationId xmlns:a16="http://schemas.microsoft.com/office/drawing/2014/main" id="{6D40DEB6-7788-45D6-85BC-B170F6A130CF}"/>
              </a:ext>
            </a:extLst>
          </p:cNvPr>
          <p:cNvSpPr txBox="1"/>
          <p:nvPr/>
        </p:nvSpPr>
        <p:spPr>
          <a:xfrm>
            <a:off x="1323441" y="4283922"/>
            <a:ext cx="14022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dirty="0">
                <a:latin typeface="Calibri Light"/>
                <a:cs typeface="Calibri Light"/>
              </a:rPr>
              <a:t>Quadriennio</a:t>
            </a:r>
          </a:p>
          <a:p>
            <a:pPr algn="ctr"/>
            <a:r>
              <a:rPr lang="it-IT" dirty="0">
                <a:latin typeface="Calibri Light"/>
              </a:rPr>
              <a:t>2000  - 2003</a:t>
            </a:r>
            <a:endParaRPr lang="en-US" dirty="0">
              <a:cs typeface="Calibri Light"/>
            </a:endParaRPr>
          </a:p>
        </p:txBody>
      </p:sp>
      <p:pic>
        <p:nvPicPr>
          <p:cNvPr id="20" name="Picture 20">
            <a:extLst>
              <a:ext uri="{FF2B5EF4-FFF2-40B4-BE49-F238E27FC236}">
                <a16:creationId xmlns:a16="http://schemas.microsoft.com/office/drawing/2014/main" id="{726CAA7B-8207-44E4-ABCA-A4212D9D2B30}"/>
              </a:ext>
            </a:extLst>
          </p:cNvPr>
          <p:cNvPicPr>
            <a:picLocks noChangeAspect="1"/>
          </p:cNvPicPr>
          <p:nvPr/>
        </p:nvPicPr>
        <p:blipFill>
          <a:blip r:embed="rId6"/>
          <a:stretch>
            <a:fillRect/>
          </a:stretch>
        </p:blipFill>
        <p:spPr>
          <a:xfrm>
            <a:off x="3616200" y="2681196"/>
            <a:ext cx="2380696" cy="1760368"/>
          </a:xfrm>
          <a:prstGeom prst="rect">
            <a:avLst/>
          </a:prstGeom>
        </p:spPr>
      </p:pic>
      <p:sp>
        <p:nvSpPr>
          <p:cNvPr id="52" name="TextBox 51">
            <a:extLst>
              <a:ext uri="{FF2B5EF4-FFF2-40B4-BE49-F238E27FC236}">
                <a16:creationId xmlns:a16="http://schemas.microsoft.com/office/drawing/2014/main" id="{DBCBE8EA-B82D-4FCC-8333-3D322D9E822C}"/>
              </a:ext>
            </a:extLst>
          </p:cNvPr>
          <p:cNvSpPr txBox="1"/>
          <p:nvPr/>
        </p:nvSpPr>
        <p:spPr>
          <a:xfrm>
            <a:off x="3986737" y="4287997"/>
            <a:ext cx="16396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dirty="0">
                <a:latin typeface="Calibri Light"/>
                <a:cs typeface="Calibri Light"/>
              </a:rPr>
              <a:t>Quadriennio</a:t>
            </a:r>
          </a:p>
          <a:p>
            <a:pPr algn="ctr"/>
            <a:r>
              <a:rPr lang="it-IT" dirty="0">
                <a:latin typeface="Calibri Light"/>
              </a:rPr>
              <a:t>2004 - 2007</a:t>
            </a:r>
            <a:endParaRPr lang="en-US" dirty="0">
              <a:cs typeface="Calibri Light"/>
            </a:endParaRPr>
          </a:p>
        </p:txBody>
      </p:sp>
      <p:sp>
        <p:nvSpPr>
          <p:cNvPr id="53" name="TextBox 52">
            <a:extLst>
              <a:ext uri="{FF2B5EF4-FFF2-40B4-BE49-F238E27FC236}">
                <a16:creationId xmlns:a16="http://schemas.microsoft.com/office/drawing/2014/main" id="{A229E475-D844-4BD8-8614-182423391588}"/>
              </a:ext>
            </a:extLst>
          </p:cNvPr>
          <p:cNvSpPr txBox="1"/>
          <p:nvPr/>
        </p:nvSpPr>
        <p:spPr>
          <a:xfrm>
            <a:off x="6834039" y="4284549"/>
            <a:ext cx="15527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dirty="0">
                <a:latin typeface="Calibri Light"/>
                <a:cs typeface="Calibri Light"/>
              </a:rPr>
              <a:t>Quadriennio</a:t>
            </a:r>
          </a:p>
          <a:p>
            <a:pPr algn="ctr"/>
            <a:r>
              <a:rPr lang="it-IT" dirty="0">
                <a:latin typeface="Calibri Light"/>
              </a:rPr>
              <a:t>2008 - 2011</a:t>
            </a:r>
            <a:endParaRPr lang="en-US" dirty="0">
              <a:cs typeface="Calibri Light"/>
            </a:endParaRPr>
          </a:p>
        </p:txBody>
      </p:sp>
      <p:sp>
        <p:nvSpPr>
          <p:cNvPr id="56" name="TextBox 55">
            <a:extLst>
              <a:ext uri="{FF2B5EF4-FFF2-40B4-BE49-F238E27FC236}">
                <a16:creationId xmlns:a16="http://schemas.microsoft.com/office/drawing/2014/main" id="{3876C8CF-393C-46EE-AC17-EDB09B391587}"/>
              </a:ext>
            </a:extLst>
          </p:cNvPr>
          <p:cNvSpPr txBox="1"/>
          <p:nvPr/>
        </p:nvSpPr>
        <p:spPr>
          <a:xfrm>
            <a:off x="9340252" y="4283921"/>
            <a:ext cx="17337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dirty="0">
                <a:latin typeface="Calibri Light"/>
                <a:cs typeface="Calibri Light"/>
              </a:rPr>
              <a:t>Quadriennio</a:t>
            </a:r>
          </a:p>
          <a:p>
            <a:pPr algn="ctr"/>
            <a:r>
              <a:rPr lang="it-IT" dirty="0">
                <a:latin typeface="Calibri Light"/>
              </a:rPr>
              <a:t>2012 - 2015</a:t>
            </a:r>
            <a:endParaRPr lang="en-US" dirty="0">
              <a:cs typeface="Calibri Light"/>
            </a:endParaRPr>
          </a:p>
        </p:txBody>
      </p:sp>
      <p:pic>
        <p:nvPicPr>
          <p:cNvPr id="21" name="Picture 28">
            <a:extLst>
              <a:ext uri="{FF2B5EF4-FFF2-40B4-BE49-F238E27FC236}">
                <a16:creationId xmlns:a16="http://schemas.microsoft.com/office/drawing/2014/main" id="{D0D27459-9F7A-4B20-A4AB-25574FA3A591}"/>
              </a:ext>
            </a:extLst>
          </p:cNvPr>
          <p:cNvPicPr>
            <a:picLocks noChangeAspect="1"/>
          </p:cNvPicPr>
          <p:nvPr/>
        </p:nvPicPr>
        <p:blipFill>
          <a:blip r:embed="rId7"/>
          <a:stretch>
            <a:fillRect/>
          </a:stretch>
        </p:blipFill>
        <p:spPr>
          <a:xfrm>
            <a:off x="9061171" y="2666976"/>
            <a:ext cx="2291920" cy="1759217"/>
          </a:xfrm>
          <a:prstGeom prst="rect">
            <a:avLst/>
          </a:prstGeom>
        </p:spPr>
      </p:pic>
      <p:sp>
        <p:nvSpPr>
          <p:cNvPr id="40" name="TextBox 39">
            <a:extLst>
              <a:ext uri="{FF2B5EF4-FFF2-40B4-BE49-F238E27FC236}">
                <a16:creationId xmlns:a16="http://schemas.microsoft.com/office/drawing/2014/main" id="{DC25E60A-18DC-47E0-A67A-38FAE8126B89}"/>
              </a:ext>
            </a:extLst>
          </p:cNvPr>
          <p:cNvSpPr txBox="1"/>
          <p:nvPr/>
        </p:nvSpPr>
        <p:spPr>
          <a:xfrm>
            <a:off x="5885418" y="5233667"/>
            <a:ext cx="779381"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buClr>
                <a:schemeClr val="accent1"/>
              </a:buClr>
            </a:pPr>
            <a:r>
              <a:rPr lang="it-IT" sz="2400" b="1" dirty="0">
                <a:latin typeface="Calibri Light"/>
                <a:cs typeface="Calibri Light"/>
              </a:rPr>
              <a:t>K = 2</a:t>
            </a:r>
            <a:endParaRPr lang="en-GB" sz="2400" b="1" dirty="0">
              <a:latin typeface="Calibri Light"/>
              <a:cs typeface="Calibri Light"/>
            </a:endParaRPr>
          </a:p>
        </p:txBody>
      </p:sp>
      <p:sp>
        <p:nvSpPr>
          <p:cNvPr id="4" name="Arrow: Right 3">
            <a:extLst>
              <a:ext uri="{FF2B5EF4-FFF2-40B4-BE49-F238E27FC236}">
                <a16:creationId xmlns:a16="http://schemas.microsoft.com/office/drawing/2014/main" id="{39EEBB84-1F07-499D-84A7-E36789B5911C}"/>
              </a:ext>
            </a:extLst>
          </p:cNvPr>
          <p:cNvSpPr/>
          <p:nvPr/>
        </p:nvSpPr>
        <p:spPr>
          <a:xfrm>
            <a:off x="5309608" y="5340434"/>
            <a:ext cx="471340" cy="28176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6214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7312938" cy="1010264"/>
          </a:xfrm>
        </p:spPr>
        <p:txBody>
          <a:bodyPr anchor="ctr">
            <a:noAutofit/>
          </a:bodyPr>
          <a:lstStyle/>
          <a:p>
            <a:r>
              <a:rPr lang="it-IT" sz="4000" dirty="0">
                <a:solidFill>
                  <a:schemeClr val="tx1"/>
                </a:solidFill>
                <a:latin typeface="Calibri Light"/>
                <a:cs typeface="Calibri Light"/>
              </a:rPr>
              <a:t>KMeans -  </a:t>
            </a:r>
            <a:br>
              <a:rPr lang="it-IT" sz="4000" dirty="0">
                <a:latin typeface="Calibri Light"/>
                <a:cs typeface="Calibri Light"/>
              </a:rPr>
            </a:br>
            <a:r>
              <a:rPr lang="it-IT" sz="4000" dirty="0">
                <a:solidFill>
                  <a:schemeClr val="tx1"/>
                </a:solidFill>
                <a:latin typeface="Calibri Light"/>
                <a:cs typeface="Calibri Light"/>
              </a:rPr>
              <a:t>Contee Californiane</a:t>
            </a:r>
            <a:endParaRPr lang="en-GB" sz="4000" dirty="0">
              <a:solidFill>
                <a:schemeClr val="tx1"/>
              </a:solidFill>
              <a:latin typeface="Calibri Light"/>
              <a:cs typeface="Calibri Light"/>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954705" y="181362"/>
            <a:ext cx="1679511" cy="400110"/>
          </a:xfrm>
          <a:prstGeom prst="rect">
            <a:avLst/>
          </a:prstGeom>
          <a:noFill/>
        </p:spPr>
        <p:txBody>
          <a:bodyPr wrap="square" rtlCol="0">
            <a:spAutoFit/>
          </a:bodyPr>
          <a:lstStyle/>
          <a:p>
            <a:r>
              <a:rPr lang="it-IT" sz="2000" dirty="0">
                <a:solidFill>
                  <a:schemeClr val="bg1">
                    <a:lumMod val="50000"/>
                  </a:schemeClr>
                </a:solidFill>
              </a:rPr>
              <a:t>Clustering</a:t>
            </a:r>
            <a:endParaRPr lang="en-GB" sz="2000" dirty="0">
              <a:solidFill>
                <a:schemeClr val="bg1">
                  <a:lumMod val="50000"/>
                </a:schemeClr>
              </a:solidFill>
            </a:endParaRPr>
          </a:p>
        </p:txBody>
      </p:sp>
      <p:sp>
        <p:nvSpPr>
          <p:cNvPr id="8" name="TextBox 7">
            <a:extLst>
              <a:ext uri="{FF2B5EF4-FFF2-40B4-BE49-F238E27FC236}">
                <a16:creationId xmlns:a16="http://schemas.microsoft.com/office/drawing/2014/main" id="{5EE5CD16-2780-478F-9AB0-6B48AA26830D}"/>
              </a:ext>
            </a:extLst>
          </p:cNvPr>
          <p:cNvSpPr txBox="1"/>
          <p:nvPr/>
        </p:nvSpPr>
        <p:spPr>
          <a:xfrm>
            <a:off x="1040456" y="2153399"/>
            <a:ext cx="2299540"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Caratteristiche</a:t>
            </a:r>
            <a:endParaRPr lang="en-GB" sz="2400" b="1" dirty="0">
              <a:latin typeface="Calibri Light"/>
              <a:cs typeface="Calibri Light"/>
            </a:endParaRPr>
          </a:p>
        </p:txBody>
      </p:sp>
      <p:pic>
        <p:nvPicPr>
          <p:cNvPr id="6" name="Picture 5">
            <a:extLst>
              <a:ext uri="{FF2B5EF4-FFF2-40B4-BE49-F238E27FC236}">
                <a16:creationId xmlns:a16="http://schemas.microsoft.com/office/drawing/2014/main" id="{B6F848A3-955F-424B-8E0D-243368CEE14A}"/>
              </a:ext>
            </a:extLst>
          </p:cNvPr>
          <p:cNvPicPr>
            <a:picLocks noChangeAspect="1"/>
          </p:cNvPicPr>
          <p:nvPr/>
        </p:nvPicPr>
        <p:blipFill>
          <a:blip r:embed="rId4"/>
          <a:stretch>
            <a:fillRect/>
          </a:stretch>
        </p:blipFill>
        <p:spPr>
          <a:xfrm>
            <a:off x="553118" y="3481453"/>
            <a:ext cx="2720576" cy="2728196"/>
          </a:xfrm>
          <a:prstGeom prst="rect">
            <a:avLst/>
          </a:prstGeom>
        </p:spPr>
      </p:pic>
      <p:pic>
        <p:nvPicPr>
          <p:cNvPr id="19" name="Picture 18">
            <a:extLst>
              <a:ext uri="{FF2B5EF4-FFF2-40B4-BE49-F238E27FC236}">
                <a16:creationId xmlns:a16="http://schemas.microsoft.com/office/drawing/2014/main" id="{60C6F9AF-2EAE-4CD2-A643-76BA29777640}"/>
              </a:ext>
            </a:extLst>
          </p:cNvPr>
          <p:cNvPicPr>
            <a:picLocks noChangeAspect="1"/>
          </p:cNvPicPr>
          <p:nvPr/>
        </p:nvPicPr>
        <p:blipFill rotWithShape="1">
          <a:blip r:embed="rId5"/>
          <a:srcRect t="4645"/>
          <a:stretch/>
        </p:blipFill>
        <p:spPr>
          <a:xfrm>
            <a:off x="6146787" y="3469315"/>
            <a:ext cx="2712955" cy="2674142"/>
          </a:xfrm>
          <a:prstGeom prst="rect">
            <a:avLst/>
          </a:prstGeom>
        </p:spPr>
      </p:pic>
      <p:pic>
        <p:nvPicPr>
          <p:cNvPr id="21" name="Picture 20">
            <a:extLst>
              <a:ext uri="{FF2B5EF4-FFF2-40B4-BE49-F238E27FC236}">
                <a16:creationId xmlns:a16="http://schemas.microsoft.com/office/drawing/2014/main" id="{0CF31425-CFE1-49C2-9B56-68E4AFD871CB}"/>
              </a:ext>
            </a:extLst>
          </p:cNvPr>
          <p:cNvPicPr>
            <a:picLocks noChangeAspect="1"/>
          </p:cNvPicPr>
          <p:nvPr/>
        </p:nvPicPr>
        <p:blipFill>
          <a:blip r:embed="rId6"/>
          <a:stretch>
            <a:fillRect/>
          </a:stretch>
        </p:blipFill>
        <p:spPr>
          <a:xfrm>
            <a:off x="8925936" y="3563159"/>
            <a:ext cx="2644369" cy="2491956"/>
          </a:xfrm>
          <a:prstGeom prst="rect">
            <a:avLst/>
          </a:prstGeom>
        </p:spPr>
      </p:pic>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B29E69B5-1E38-44EA-B582-5A308327183D}"/>
                  </a:ext>
                </a:extLst>
              </p14:cNvPr>
              <p14:cNvContentPartPr/>
              <p14:nvPr/>
            </p14:nvContentPartPr>
            <p14:xfrm>
              <a:off x="1103824" y="5805984"/>
              <a:ext cx="253800" cy="226080"/>
            </p14:xfrm>
          </p:contentPart>
        </mc:Choice>
        <mc:Fallback xmlns="">
          <p:pic>
            <p:nvPicPr>
              <p:cNvPr id="24" name="Ink 23">
                <a:extLst>
                  <a:ext uri="{FF2B5EF4-FFF2-40B4-BE49-F238E27FC236}">
                    <a16:creationId xmlns:a16="http://schemas.microsoft.com/office/drawing/2014/main" id="{B29E69B5-1E38-44EA-B582-5A308327183D}"/>
                  </a:ext>
                </a:extLst>
              </p:cNvPr>
              <p:cNvPicPr/>
              <p:nvPr/>
            </p:nvPicPr>
            <p:blipFill>
              <a:blip r:embed="rId8"/>
              <a:stretch>
                <a:fillRect/>
              </a:stretch>
            </p:blipFill>
            <p:spPr>
              <a:xfrm>
                <a:off x="1094824" y="5796984"/>
                <a:ext cx="2714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25950708-4659-4094-96BF-2B7F7CB93551}"/>
                  </a:ext>
                </a:extLst>
              </p14:cNvPr>
              <p14:cNvContentPartPr/>
              <p14:nvPr/>
            </p14:nvContentPartPr>
            <p14:xfrm>
              <a:off x="6698111" y="5975064"/>
              <a:ext cx="14400" cy="73440"/>
            </p14:xfrm>
          </p:contentPart>
        </mc:Choice>
        <mc:Fallback xmlns="">
          <p:pic>
            <p:nvPicPr>
              <p:cNvPr id="33" name="Ink 32">
                <a:extLst>
                  <a:ext uri="{FF2B5EF4-FFF2-40B4-BE49-F238E27FC236}">
                    <a16:creationId xmlns:a16="http://schemas.microsoft.com/office/drawing/2014/main" id="{25950708-4659-4094-96BF-2B7F7CB93551}"/>
                  </a:ext>
                </a:extLst>
              </p:cNvPr>
              <p:cNvPicPr/>
              <p:nvPr/>
            </p:nvPicPr>
            <p:blipFill>
              <a:blip r:embed="rId10"/>
              <a:stretch>
                <a:fillRect/>
              </a:stretch>
            </p:blipFill>
            <p:spPr>
              <a:xfrm>
                <a:off x="6689331" y="5966064"/>
                <a:ext cx="3161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809ED97E-996F-4143-B6F4-7D288223FC47}"/>
                  </a:ext>
                </a:extLst>
              </p14:cNvPr>
              <p14:cNvContentPartPr/>
              <p14:nvPr/>
            </p14:nvContentPartPr>
            <p14:xfrm>
              <a:off x="6565271" y="5845104"/>
              <a:ext cx="273600" cy="234720"/>
            </p14:xfrm>
          </p:contentPart>
        </mc:Choice>
        <mc:Fallback xmlns="">
          <p:pic>
            <p:nvPicPr>
              <p:cNvPr id="34" name="Ink 33">
                <a:extLst>
                  <a:ext uri="{FF2B5EF4-FFF2-40B4-BE49-F238E27FC236}">
                    <a16:creationId xmlns:a16="http://schemas.microsoft.com/office/drawing/2014/main" id="{809ED97E-996F-4143-B6F4-7D288223FC47}"/>
                  </a:ext>
                </a:extLst>
              </p:cNvPr>
              <p:cNvPicPr/>
              <p:nvPr/>
            </p:nvPicPr>
            <p:blipFill>
              <a:blip r:embed="rId12"/>
              <a:stretch>
                <a:fillRect/>
              </a:stretch>
            </p:blipFill>
            <p:spPr>
              <a:xfrm>
                <a:off x="6556259" y="5836104"/>
                <a:ext cx="291263" cy="252360"/>
              </a:xfrm>
              <a:prstGeom prst="rect">
                <a:avLst/>
              </a:prstGeom>
            </p:spPr>
          </p:pic>
        </mc:Fallback>
      </mc:AlternateContent>
      <p:grpSp>
        <p:nvGrpSpPr>
          <p:cNvPr id="39" name="Group 38">
            <a:extLst>
              <a:ext uri="{FF2B5EF4-FFF2-40B4-BE49-F238E27FC236}">
                <a16:creationId xmlns:a16="http://schemas.microsoft.com/office/drawing/2014/main" id="{E78A994F-3537-4F35-820C-9C222724BFFB}"/>
              </a:ext>
            </a:extLst>
          </p:cNvPr>
          <p:cNvGrpSpPr/>
          <p:nvPr/>
        </p:nvGrpSpPr>
        <p:grpSpPr>
          <a:xfrm>
            <a:off x="9354297" y="5858784"/>
            <a:ext cx="281880" cy="235800"/>
            <a:chOff x="9173322" y="5620659"/>
            <a:chExt cx="281880" cy="235800"/>
          </a:xfrm>
        </p:grpSpPr>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70A440C2-74C2-482F-A4C9-8DC08B36FD53}"/>
                    </a:ext>
                  </a:extLst>
                </p14:cNvPr>
                <p14:cNvContentPartPr/>
                <p14:nvPr/>
              </p14:nvContentPartPr>
              <p14:xfrm>
                <a:off x="9233442" y="5660259"/>
                <a:ext cx="42120" cy="33840"/>
              </p14:xfrm>
            </p:contentPart>
          </mc:Choice>
          <mc:Fallback xmlns="">
            <p:pic>
              <p:nvPicPr>
                <p:cNvPr id="35" name="Ink 34">
                  <a:extLst>
                    <a:ext uri="{FF2B5EF4-FFF2-40B4-BE49-F238E27FC236}">
                      <a16:creationId xmlns:a16="http://schemas.microsoft.com/office/drawing/2014/main" id="{70A440C2-74C2-482F-A4C9-8DC08B36FD53}"/>
                    </a:ext>
                  </a:extLst>
                </p:cNvPr>
                <p:cNvPicPr/>
                <p:nvPr/>
              </p:nvPicPr>
              <p:blipFill>
                <a:blip r:embed="rId14"/>
                <a:stretch>
                  <a:fillRect/>
                </a:stretch>
              </p:blipFill>
              <p:spPr>
                <a:xfrm>
                  <a:off x="9224518" y="5651259"/>
                  <a:ext cx="59611"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1B78BBBF-7012-4907-9AFC-B4A4C491D794}"/>
                    </a:ext>
                  </a:extLst>
                </p14:cNvPr>
                <p14:cNvContentPartPr/>
                <p14:nvPr/>
              </p14:nvContentPartPr>
              <p14:xfrm>
                <a:off x="9300762" y="5629659"/>
                <a:ext cx="360" cy="360"/>
              </p14:xfrm>
            </p:contentPart>
          </mc:Choice>
          <mc:Fallback xmlns="">
            <p:pic>
              <p:nvPicPr>
                <p:cNvPr id="36" name="Ink 35">
                  <a:extLst>
                    <a:ext uri="{FF2B5EF4-FFF2-40B4-BE49-F238E27FC236}">
                      <a16:creationId xmlns:a16="http://schemas.microsoft.com/office/drawing/2014/main" id="{1B78BBBF-7012-4907-9AFC-B4A4C491D794}"/>
                    </a:ext>
                  </a:extLst>
                </p:cNvPr>
                <p:cNvPicPr/>
                <p:nvPr/>
              </p:nvPicPr>
              <p:blipFill>
                <a:blip r:embed="rId16"/>
                <a:stretch>
                  <a:fillRect/>
                </a:stretch>
              </p:blipFill>
              <p:spPr>
                <a:xfrm>
                  <a:off x="9291762" y="56206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526906E1-F4B7-4A4E-ADCD-C668A58648C3}"/>
                    </a:ext>
                  </a:extLst>
                </p14:cNvPr>
                <p14:cNvContentPartPr/>
                <p14:nvPr/>
              </p14:nvContentPartPr>
              <p14:xfrm>
                <a:off x="9173322" y="5620659"/>
                <a:ext cx="281880" cy="235800"/>
              </p14:xfrm>
            </p:contentPart>
          </mc:Choice>
          <mc:Fallback xmlns="">
            <p:pic>
              <p:nvPicPr>
                <p:cNvPr id="37" name="Ink 36">
                  <a:extLst>
                    <a:ext uri="{FF2B5EF4-FFF2-40B4-BE49-F238E27FC236}">
                      <a16:creationId xmlns:a16="http://schemas.microsoft.com/office/drawing/2014/main" id="{526906E1-F4B7-4A4E-ADCD-C668A58648C3}"/>
                    </a:ext>
                  </a:extLst>
                </p:cNvPr>
                <p:cNvPicPr/>
                <p:nvPr/>
              </p:nvPicPr>
              <p:blipFill>
                <a:blip r:embed="rId18"/>
                <a:stretch>
                  <a:fillRect/>
                </a:stretch>
              </p:blipFill>
              <p:spPr>
                <a:xfrm>
                  <a:off x="9164322" y="5611659"/>
                  <a:ext cx="299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Ink 37">
                  <a:extLst>
                    <a:ext uri="{FF2B5EF4-FFF2-40B4-BE49-F238E27FC236}">
                      <a16:creationId xmlns:a16="http://schemas.microsoft.com/office/drawing/2014/main" id="{500EDEA5-98C7-4258-A049-37D921EA1CA3}"/>
                    </a:ext>
                  </a:extLst>
                </p14:cNvPr>
                <p14:cNvContentPartPr/>
                <p14:nvPr/>
              </p14:nvContentPartPr>
              <p14:xfrm>
                <a:off x="9323082" y="5808939"/>
                <a:ext cx="1800" cy="360"/>
              </p14:xfrm>
            </p:contentPart>
          </mc:Choice>
          <mc:Fallback xmlns="">
            <p:pic>
              <p:nvPicPr>
                <p:cNvPr id="38" name="Ink 37">
                  <a:extLst>
                    <a:ext uri="{FF2B5EF4-FFF2-40B4-BE49-F238E27FC236}">
                      <a16:creationId xmlns:a16="http://schemas.microsoft.com/office/drawing/2014/main" id="{500EDEA5-98C7-4258-A049-37D921EA1CA3}"/>
                    </a:ext>
                  </a:extLst>
                </p:cNvPr>
                <p:cNvPicPr/>
                <p:nvPr/>
              </p:nvPicPr>
              <p:blipFill>
                <a:blip r:embed="rId20"/>
                <a:stretch>
                  <a:fillRect/>
                </a:stretch>
              </p:blipFill>
              <p:spPr>
                <a:xfrm>
                  <a:off x="9314082" y="5799939"/>
                  <a:ext cx="19440" cy="18000"/>
                </a:xfrm>
                <a:prstGeom prst="rect">
                  <a:avLst/>
                </a:prstGeom>
              </p:spPr>
            </p:pic>
          </mc:Fallback>
        </mc:AlternateContent>
      </p:grpSp>
      <p:pic>
        <p:nvPicPr>
          <p:cNvPr id="41" name="Picture 40">
            <a:extLst>
              <a:ext uri="{FF2B5EF4-FFF2-40B4-BE49-F238E27FC236}">
                <a16:creationId xmlns:a16="http://schemas.microsoft.com/office/drawing/2014/main" id="{09BC2452-6157-4F3F-95A3-12B966E808DF}"/>
              </a:ext>
            </a:extLst>
          </p:cNvPr>
          <p:cNvPicPr>
            <a:picLocks noChangeAspect="1"/>
          </p:cNvPicPr>
          <p:nvPr/>
        </p:nvPicPr>
        <p:blipFill>
          <a:blip r:embed="rId21"/>
          <a:stretch>
            <a:fillRect/>
          </a:stretch>
        </p:blipFill>
        <p:spPr>
          <a:xfrm>
            <a:off x="3339765" y="3619725"/>
            <a:ext cx="2402530" cy="2373321"/>
          </a:xfrm>
          <a:prstGeom prst="rect">
            <a:avLst/>
          </a:prstGeom>
        </p:spPr>
      </p:pic>
      <p:grpSp>
        <p:nvGrpSpPr>
          <p:cNvPr id="50" name="Group 49">
            <a:extLst>
              <a:ext uri="{FF2B5EF4-FFF2-40B4-BE49-F238E27FC236}">
                <a16:creationId xmlns:a16="http://schemas.microsoft.com/office/drawing/2014/main" id="{19348614-0344-470A-B799-7A7C882B96CD}"/>
              </a:ext>
            </a:extLst>
          </p:cNvPr>
          <p:cNvGrpSpPr/>
          <p:nvPr/>
        </p:nvGrpSpPr>
        <p:grpSpPr>
          <a:xfrm>
            <a:off x="3785655" y="5789025"/>
            <a:ext cx="309221" cy="256961"/>
            <a:chOff x="3604680" y="5550900"/>
            <a:chExt cx="309221" cy="256961"/>
          </a:xfrm>
        </p:grpSpPr>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31E58B8E-252D-4373-BB66-A6303294290B}"/>
                    </a:ext>
                  </a:extLst>
                </p14:cNvPr>
                <p14:cNvContentPartPr/>
                <p14:nvPr/>
              </p14:nvContentPartPr>
              <p14:xfrm>
                <a:off x="3645701" y="5636861"/>
                <a:ext cx="126720" cy="73440"/>
              </p14:xfrm>
            </p:contentPart>
          </mc:Choice>
          <mc:Fallback xmlns="">
            <p:pic>
              <p:nvPicPr>
                <p:cNvPr id="25" name="Ink 24">
                  <a:extLst>
                    <a:ext uri="{FF2B5EF4-FFF2-40B4-BE49-F238E27FC236}">
                      <a16:creationId xmlns:a16="http://schemas.microsoft.com/office/drawing/2014/main" id="{31E58B8E-252D-4373-BB66-A6303294290B}"/>
                    </a:ext>
                  </a:extLst>
                </p:cNvPr>
                <p:cNvPicPr/>
                <p:nvPr/>
              </p:nvPicPr>
              <p:blipFill>
                <a:blip r:embed="rId23"/>
                <a:stretch>
                  <a:fillRect/>
                </a:stretch>
              </p:blipFill>
              <p:spPr>
                <a:xfrm>
                  <a:off x="3636701" y="5627861"/>
                  <a:ext cx="144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D797A55D-9580-4F91-97A1-AEFC1B793C64}"/>
                    </a:ext>
                  </a:extLst>
                </p14:cNvPr>
                <p14:cNvContentPartPr/>
                <p14:nvPr/>
              </p14:nvContentPartPr>
              <p14:xfrm>
                <a:off x="3689261" y="5554781"/>
                <a:ext cx="105480" cy="223560"/>
              </p14:xfrm>
            </p:contentPart>
          </mc:Choice>
          <mc:Fallback xmlns="">
            <p:pic>
              <p:nvPicPr>
                <p:cNvPr id="26" name="Ink 25">
                  <a:extLst>
                    <a:ext uri="{FF2B5EF4-FFF2-40B4-BE49-F238E27FC236}">
                      <a16:creationId xmlns:a16="http://schemas.microsoft.com/office/drawing/2014/main" id="{D797A55D-9580-4F91-97A1-AEFC1B793C64}"/>
                    </a:ext>
                  </a:extLst>
                </p:cNvPr>
                <p:cNvPicPr/>
                <p:nvPr/>
              </p:nvPicPr>
              <p:blipFill>
                <a:blip r:embed="rId25"/>
                <a:stretch>
                  <a:fillRect/>
                </a:stretch>
              </p:blipFill>
              <p:spPr>
                <a:xfrm>
                  <a:off x="3680230" y="5545781"/>
                  <a:ext cx="1231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953BB91A-EA05-419D-ABFD-AC2272921E1D}"/>
                    </a:ext>
                  </a:extLst>
                </p14:cNvPr>
                <p14:cNvContentPartPr/>
                <p14:nvPr/>
              </p14:nvContentPartPr>
              <p14:xfrm>
                <a:off x="3714821" y="5594741"/>
                <a:ext cx="142920" cy="213120"/>
              </p14:xfrm>
            </p:contentPart>
          </mc:Choice>
          <mc:Fallback xmlns="">
            <p:pic>
              <p:nvPicPr>
                <p:cNvPr id="27" name="Ink 26">
                  <a:extLst>
                    <a:ext uri="{FF2B5EF4-FFF2-40B4-BE49-F238E27FC236}">
                      <a16:creationId xmlns:a16="http://schemas.microsoft.com/office/drawing/2014/main" id="{953BB91A-EA05-419D-ABFD-AC2272921E1D}"/>
                    </a:ext>
                  </a:extLst>
                </p:cNvPr>
                <p:cNvPicPr/>
                <p:nvPr/>
              </p:nvPicPr>
              <p:blipFill>
                <a:blip r:embed="rId27"/>
                <a:stretch>
                  <a:fillRect/>
                </a:stretch>
              </p:blipFill>
              <p:spPr>
                <a:xfrm>
                  <a:off x="3705798" y="5585741"/>
                  <a:ext cx="160605"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959687CC-B81A-4FBA-B48C-281A238C7F7C}"/>
                    </a:ext>
                  </a:extLst>
                </p14:cNvPr>
                <p14:cNvContentPartPr/>
                <p14:nvPr/>
              </p14:nvContentPartPr>
              <p14:xfrm>
                <a:off x="3862421" y="5619581"/>
                <a:ext cx="1080" cy="1080"/>
              </p14:xfrm>
            </p:contentPart>
          </mc:Choice>
          <mc:Fallback xmlns="">
            <p:pic>
              <p:nvPicPr>
                <p:cNvPr id="28" name="Ink 27">
                  <a:extLst>
                    <a:ext uri="{FF2B5EF4-FFF2-40B4-BE49-F238E27FC236}">
                      <a16:creationId xmlns:a16="http://schemas.microsoft.com/office/drawing/2014/main" id="{959687CC-B81A-4FBA-B48C-281A238C7F7C}"/>
                    </a:ext>
                  </a:extLst>
                </p:cNvPr>
                <p:cNvPicPr/>
                <p:nvPr/>
              </p:nvPicPr>
              <p:blipFill>
                <a:blip r:embed="rId29"/>
                <a:stretch>
                  <a:fillRect/>
                </a:stretch>
              </p:blipFill>
              <p:spPr>
                <a:xfrm>
                  <a:off x="3853421" y="5610581"/>
                  <a:ext cx="187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24134A22-F459-49C1-9969-849FCFB9F7B9}"/>
                    </a:ext>
                  </a:extLst>
                </p14:cNvPr>
                <p14:cNvContentPartPr/>
                <p14:nvPr/>
              </p14:nvContentPartPr>
              <p14:xfrm>
                <a:off x="3676661" y="5598341"/>
                <a:ext cx="237240" cy="180000"/>
              </p14:xfrm>
            </p:contentPart>
          </mc:Choice>
          <mc:Fallback xmlns="">
            <p:pic>
              <p:nvPicPr>
                <p:cNvPr id="30" name="Ink 29">
                  <a:extLst>
                    <a:ext uri="{FF2B5EF4-FFF2-40B4-BE49-F238E27FC236}">
                      <a16:creationId xmlns:a16="http://schemas.microsoft.com/office/drawing/2014/main" id="{24134A22-F459-49C1-9969-849FCFB9F7B9}"/>
                    </a:ext>
                  </a:extLst>
                </p:cNvPr>
                <p:cNvPicPr/>
                <p:nvPr/>
              </p:nvPicPr>
              <p:blipFill>
                <a:blip r:embed="rId31"/>
                <a:stretch>
                  <a:fillRect/>
                </a:stretch>
              </p:blipFill>
              <p:spPr>
                <a:xfrm>
                  <a:off x="3667661" y="5589341"/>
                  <a:ext cx="254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C6FBA08A-2114-410F-B346-1F6D137E14A9}"/>
                    </a:ext>
                  </a:extLst>
                </p14:cNvPr>
                <p14:cNvContentPartPr/>
                <p14:nvPr/>
              </p14:nvContentPartPr>
              <p14:xfrm>
                <a:off x="3885101" y="5675021"/>
                <a:ext cx="21600" cy="34920"/>
              </p14:xfrm>
            </p:contentPart>
          </mc:Choice>
          <mc:Fallback xmlns="">
            <p:pic>
              <p:nvPicPr>
                <p:cNvPr id="31" name="Ink 30">
                  <a:extLst>
                    <a:ext uri="{FF2B5EF4-FFF2-40B4-BE49-F238E27FC236}">
                      <a16:creationId xmlns:a16="http://schemas.microsoft.com/office/drawing/2014/main" id="{C6FBA08A-2114-410F-B346-1F6D137E14A9}"/>
                    </a:ext>
                  </a:extLst>
                </p:cNvPr>
                <p:cNvPicPr/>
                <p:nvPr/>
              </p:nvPicPr>
              <p:blipFill>
                <a:blip r:embed="rId33"/>
                <a:stretch>
                  <a:fillRect/>
                </a:stretch>
              </p:blipFill>
              <p:spPr>
                <a:xfrm>
                  <a:off x="3876101" y="5666021"/>
                  <a:ext cx="392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D84D9E64-CF5E-46EA-8C84-06202455A2B2}"/>
                    </a:ext>
                  </a:extLst>
                </p14:cNvPr>
                <p14:cNvContentPartPr/>
                <p14:nvPr/>
              </p14:nvContentPartPr>
              <p14:xfrm>
                <a:off x="3619440" y="5630820"/>
                <a:ext cx="100800" cy="126720"/>
              </p14:xfrm>
            </p:contentPart>
          </mc:Choice>
          <mc:Fallback xmlns="">
            <p:pic>
              <p:nvPicPr>
                <p:cNvPr id="42" name="Ink 41">
                  <a:extLst>
                    <a:ext uri="{FF2B5EF4-FFF2-40B4-BE49-F238E27FC236}">
                      <a16:creationId xmlns:a16="http://schemas.microsoft.com/office/drawing/2014/main" id="{D84D9E64-CF5E-46EA-8C84-06202455A2B2}"/>
                    </a:ext>
                  </a:extLst>
                </p:cNvPr>
                <p:cNvPicPr/>
                <p:nvPr/>
              </p:nvPicPr>
              <p:blipFill>
                <a:blip r:embed="rId35"/>
                <a:stretch>
                  <a:fillRect/>
                </a:stretch>
              </p:blipFill>
              <p:spPr>
                <a:xfrm>
                  <a:off x="3610440" y="5621845"/>
                  <a:ext cx="118440" cy="14431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7671A305-92D1-4C0F-8703-380A6D47BFAA}"/>
                    </a:ext>
                  </a:extLst>
                </p14:cNvPr>
                <p14:cNvContentPartPr/>
                <p14:nvPr/>
              </p14:nvContentPartPr>
              <p14:xfrm>
                <a:off x="3618720" y="5592660"/>
                <a:ext cx="132480" cy="137520"/>
              </p14:xfrm>
            </p:contentPart>
          </mc:Choice>
          <mc:Fallback xmlns="">
            <p:pic>
              <p:nvPicPr>
                <p:cNvPr id="43" name="Ink 42">
                  <a:extLst>
                    <a:ext uri="{FF2B5EF4-FFF2-40B4-BE49-F238E27FC236}">
                      <a16:creationId xmlns:a16="http://schemas.microsoft.com/office/drawing/2014/main" id="{7671A305-92D1-4C0F-8703-380A6D47BFAA}"/>
                    </a:ext>
                  </a:extLst>
                </p:cNvPr>
                <p:cNvPicPr/>
                <p:nvPr/>
              </p:nvPicPr>
              <p:blipFill>
                <a:blip r:embed="rId37"/>
                <a:stretch>
                  <a:fillRect/>
                </a:stretch>
              </p:blipFill>
              <p:spPr>
                <a:xfrm>
                  <a:off x="3609744" y="5583683"/>
                  <a:ext cx="150072" cy="15511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ABA1FC26-B54D-4A63-A79C-D330FC9F7D32}"/>
                    </a:ext>
                  </a:extLst>
                </p14:cNvPr>
                <p14:cNvContentPartPr/>
                <p14:nvPr/>
              </p14:nvContentPartPr>
              <p14:xfrm>
                <a:off x="3604680" y="5582580"/>
                <a:ext cx="194760" cy="129240"/>
              </p14:xfrm>
            </p:contentPart>
          </mc:Choice>
          <mc:Fallback xmlns="">
            <p:pic>
              <p:nvPicPr>
                <p:cNvPr id="44" name="Ink 43">
                  <a:extLst>
                    <a:ext uri="{FF2B5EF4-FFF2-40B4-BE49-F238E27FC236}">
                      <a16:creationId xmlns:a16="http://schemas.microsoft.com/office/drawing/2014/main" id="{ABA1FC26-B54D-4A63-A79C-D330FC9F7D32}"/>
                    </a:ext>
                  </a:extLst>
                </p:cNvPr>
                <p:cNvPicPr/>
                <p:nvPr/>
              </p:nvPicPr>
              <p:blipFill>
                <a:blip r:embed="rId39"/>
                <a:stretch>
                  <a:fillRect/>
                </a:stretch>
              </p:blipFill>
              <p:spPr>
                <a:xfrm>
                  <a:off x="3595697" y="5573555"/>
                  <a:ext cx="212367" cy="14692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71C083B8-6D22-4D06-B61D-3E97D714FECF}"/>
                    </a:ext>
                  </a:extLst>
                </p14:cNvPr>
                <p14:cNvContentPartPr/>
                <p14:nvPr/>
              </p14:nvContentPartPr>
              <p14:xfrm>
                <a:off x="3651840" y="5569980"/>
                <a:ext cx="75240" cy="106200"/>
              </p14:xfrm>
            </p:contentPart>
          </mc:Choice>
          <mc:Fallback xmlns="">
            <p:pic>
              <p:nvPicPr>
                <p:cNvPr id="45" name="Ink 44">
                  <a:extLst>
                    <a:ext uri="{FF2B5EF4-FFF2-40B4-BE49-F238E27FC236}">
                      <a16:creationId xmlns:a16="http://schemas.microsoft.com/office/drawing/2014/main" id="{71C083B8-6D22-4D06-B61D-3E97D714FECF}"/>
                    </a:ext>
                  </a:extLst>
                </p:cNvPr>
                <p:cNvPicPr/>
                <p:nvPr/>
              </p:nvPicPr>
              <p:blipFill>
                <a:blip r:embed="rId41"/>
                <a:stretch>
                  <a:fillRect/>
                </a:stretch>
              </p:blipFill>
              <p:spPr>
                <a:xfrm>
                  <a:off x="3642840" y="5560980"/>
                  <a:ext cx="92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3424FDEC-2893-44BF-8E99-93880740514A}"/>
                    </a:ext>
                  </a:extLst>
                </p14:cNvPr>
                <p14:cNvContentPartPr/>
                <p14:nvPr/>
              </p14:nvContentPartPr>
              <p14:xfrm>
                <a:off x="3618720" y="5600220"/>
                <a:ext cx="99720" cy="152280"/>
              </p14:xfrm>
            </p:contentPart>
          </mc:Choice>
          <mc:Fallback xmlns="">
            <p:pic>
              <p:nvPicPr>
                <p:cNvPr id="46" name="Ink 45">
                  <a:extLst>
                    <a:ext uri="{FF2B5EF4-FFF2-40B4-BE49-F238E27FC236}">
                      <a16:creationId xmlns:a16="http://schemas.microsoft.com/office/drawing/2014/main" id="{3424FDEC-2893-44BF-8E99-93880740514A}"/>
                    </a:ext>
                  </a:extLst>
                </p:cNvPr>
                <p:cNvPicPr/>
                <p:nvPr/>
              </p:nvPicPr>
              <p:blipFill>
                <a:blip r:embed="rId43"/>
                <a:stretch>
                  <a:fillRect/>
                </a:stretch>
              </p:blipFill>
              <p:spPr>
                <a:xfrm>
                  <a:off x="3609720" y="5591199"/>
                  <a:ext cx="117360" cy="16996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Ink 46">
                  <a:extLst>
                    <a:ext uri="{FF2B5EF4-FFF2-40B4-BE49-F238E27FC236}">
                      <a16:creationId xmlns:a16="http://schemas.microsoft.com/office/drawing/2014/main" id="{68FA7D3D-BA7A-44BF-8E95-10679BCCC909}"/>
                    </a:ext>
                  </a:extLst>
                </p14:cNvPr>
                <p14:cNvContentPartPr/>
                <p14:nvPr/>
              </p14:nvContentPartPr>
              <p14:xfrm>
                <a:off x="3695760" y="5661420"/>
                <a:ext cx="77760" cy="70560"/>
              </p14:xfrm>
            </p:contentPart>
          </mc:Choice>
          <mc:Fallback xmlns="">
            <p:pic>
              <p:nvPicPr>
                <p:cNvPr id="47" name="Ink 46">
                  <a:extLst>
                    <a:ext uri="{FF2B5EF4-FFF2-40B4-BE49-F238E27FC236}">
                      <a16:creationId xmlns:a16="http://schemas.microsoft.com/office/drawing/2014/main" id="{68FA7D3D-BA7A-44BF-8E95-10679BCCC909}"/>
                    </a:ext>
                  </a:extLst>
                </p:cNvPr>
                <p:cNvPicPr/>
                <p:nvPr/>
              </p:nvPicPr>
              <p:blipFill>
                <a:blip r:embed="rId45"/>
                <a:stretch>
                  <a:fillRect/>
                </a:stretch>
              </p:blipFill>
              <p:spPr>
                <a:xfrm>
                  <a:off x="3686760" y="5652420"/>
                  <a:ext cx="954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27447CE0-0B82-4178-9B8A-465A8AB64B6B}"/>
                    </a:ext>
                  </a:extLst>
                </p14:cNvPr>
                <p14:cNvContentPartPr/>
                <p14:nvPr/>
              </p14:nvContentPartPr>
              <p14:xfrm>
                <a:off x="3631320" y="5550900"/>
                <a:ext cx="191880" cy="237960"/>
              </p14:xfrm>
            </p:contentPart>
          </mc:Choice>
          <mc:Fallback xmlns="">
            <p:pic>
              <p:nvPicPr>
                <p:cNvPr id="48" name="Ink 47">
                  <a:extLst>
                    <a:ext uri="{FF2B5EF4-FFF2-40B4-BE49-F238E27FC236}">
                      <a16:creationId xmlns:a16="http://schemas.microsoft.com/office/drawing/2014/main" id="{27447CE0-0B82-4178-9B8A-465A8AB64B6B}"/>
                    </a:ext>
                  </a:extLst>
                </p:cNvPr>
                <p:cNvPicPr/>
                <p:nvPr/>
              </p:nvPicPr>
              <p:blipFill>
                <a:blip r:embed="rId47"/>
                <a:stretch>
                  <a:fillRect/>
                </a:stretch>
              </p:blipFill>
              <p:spPr>
                <a:xfrm>
                  <a:off x="3622320" y="5541914"/>
                  <a:ext cx="209520" cy="25557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49A49B38-B70B-4F37-AB2F-7FFD1479038C}"/>
                    </a:ext>
                  </a:extLst>
                </p14:cNvPr>
                <p14:cNvContentPartPr/>
                <p14:nvPr/>
              </p14:nvContentPartPr>
              <p14:xfrm>
                <a:off x="3733560" y="5745300"/>
                <a:ext cx="360" cy="360"/>
              </p14:xfrm>
            </p:contentPart>
          </mc:Choice>
          <mc:Fallback xmlns="">
            <p:pic>
              <p:nvPicPr>
                <p:cNvPr id="49" name="Ink 48">
                  <a:extLst>
                    <a:ext uri="{FF2B5EF4-FFF2-40B4-BE49-F238E27FC236}">
                      <a16:creationId xmlns:a16="http://schemas.microsoft.com/office/drawing/2014/main" id="{49A49B38-B70B-4F37-AB2F-7FFD1479038C}"/>
                    </a:ext>
                  </a:extLst>
                </p:cNvPr>
                <p:cNvPicPr/>
                <p:nvPr/>
              </p:nvPicPr>
              <p:blipFill>
                <a:blip r:embed="rId49"/>
                <a:stretch>
                  <a:fillRect/>
                </a:stretch>
              </p:blipFill>
              <p:spPr>
                <a:xfrm>
                  <a:off x="3724560" y="5736300"/>
                  <a:ext cx="18000" cy="18000"/>
                </a:xfrm>
                <a:prstGeom prst="rect">
                  <a:avLst/>
                </a:prstGeom>
              </p:spPr>
            </p:pic>
          </mc:Fallback>
        </mc:AlternateContent>
      </p:grpSp>
      <p:sp>
        <p:nvSpPr>
          <p:cNvPr id="53" name="TextBox 52">
            <a:extLst>
              <a:ext uri="{FF2B5EF4-FFF2-40B4-BE49-F238E27FC236}">
                <a16:creationId xmlns:a16="http://schemas.microsoft.com/office/drawing/2014/main" id="{BF889528-07A9-4FD5-88DB-198A8CB60C5B}"/>
              </a:ext>
            </a:extLst>
          </p:cNvPr>
          <p:cNvSpPr txBox="1"/>
          <p:nvPr/>
        </p:nvSpPr>
        <p:spPr>
          <a:xfrm>
            <a:off x="1040456" y="3061502"/>
            <a:ext cx="1857496"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en-GB" sz="2400" b="1" dirty="0">
                <a:latin typeface="Calibri Light"/>
                <a:cs typeface="Calibri Light"/>
              </a:rPr>
              <a:t>Scatterplot</a:t>
            </a:r>
          </a:p>
        </p:txBody>
      </p:sp>
      <p:sp>
        <p:nvSpPr>
          <p:cNvPr id="3" name="Slide Number Placeholder 2">
            <a:extLst>
              <a:ext uri="{FF2B5EF4-FFF2-40B4-BE49-F238E27FC236}">
                <a16:creationId xmlns:a16="http://schemas.microsoft.com/office/drawing/2014/main" id="{3E056F28-73BC-46C3-8EC9-79309B7CAA14}"/>
              </a:ext>
            </a:extLst>
          </p:cNvPr>
          <p:cNvSpPr>
            <a:spLocks noGrp="1"/>
          </p:cNvSpPr>
          <p:nvPr>
            <p:ph type="sldNum" sz="quarter" idx="12"/>
          </p:nvPr>
        </p:nvSpPr>
        <p:spPr/>
        <p:txBody>
          <a:bodyPr/>
          <a:lstStyle/>
          <a:p>
            <a:fld id="{B2DC25EE-239B-4C5F-AAD1-255A7D5F1EE2}" type="slidenum">
              <a:rPr lang="en-US" smtClean="0"/>
              <a:t>22</a:t>
            </a:fld>
            <a:endParaRPr lang="en-US"/>
          </a:p>
        </p:txBody>
      </p:sp>
      <p:graphicFrame>
        <p:nvGraphicFramePr>
          <p:cNvPr id="266" name="Diagram 266">
            <a:extLst>
              <a:ext uri="{FF2B5EF4-FFF2-40B4-BE49-F238E27FC236}">
                <a16:creationId xmlns:a16="http://schemas.microsoft.com/office/drawing/2014/main" id="{F4627B02-F00D-4D2B-B5A5-85EB8BBAE878}"/>
              </a:ext>
            </a:extLst>
          </p:cNvPr>
          <p:cNvGraphicFramePr/>
          <p:nvPr>
            <p:extLst>
              <p:ext uri="{D42A27DB-BD31-4B8C-83A1-F6EECF244321}">
                <p14:modId xmlns:p14="http://schemas.microsoft.com/office/powerpoint/2010/main" val="1436829823"/>
              </p:ext>
            </p:extLst>
          </p:nvPr>
        </p:nvGraphicFramePr>
        <p:xfrm>
          <a:off x="3435685" y="1938229"/>
          <a:ext cx="5424057" cy="1146251"/>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spTree>
    <p:extLst>
      <p:ext uri="{BB962C8B-B14F-4D97-AF65-F5344CB8AC3E}">
        <p14:creationId xmlns:p14="http://schemas.microsoft.com/office/powerpoint/2010/main" val="2336638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7312938" cy="1010264"/>
          </a:xfrm>
        </p:spPr>
        <p:txBody>
          <a:bodyPr anchor="ctr">
            <a:noAutofit/>
          </a:bodyPr>
          <a:lstStyle/>
          <a:p>
            <a:r>
              <a:rPr lang="it-IT" sz="4000" dirty="0">
                <a:solidFill>
                  <a:schemeClr val="tx1"/>
                </a:solidFill>
                <a:latin typeface="Calibri Light"/>
                <a:cs typeface="Calibri Light"/>
              </a:rPr>
              <a:t>KMeans -  </a:t>
            </a:r>
            <a:br>
              <a:rPr lang="it-IT" sz="4000" dirty="0">
                <a:latin typeface="Calibri Light"/>
                <a:cs typeface="Calibri Light"/>
              </a:rPr>
            </a:br>
            <a:r>
              <a:rPr lang="it-IT" sz="4000" dirty="0">
                <a:solidFill>
                  <a:schemeClr val="tx1"/>
                </a:solidFill>
                <a:latin typeface="Calibri Light"/>
                <a:cs typeface="Calibri Light"/>
              </a:rPr>
              <a:t>Contee Californiane</a:t>
            </a:r>
            <a:endParaRPr lang="en-GB" sz="4000" dirty="0">
              <a:solidFill>
                <a:schemeClr val="tx1"/>
              </a:solidFill>
              <a:latin typeface="Calibri Light"/>
              <a:cs typeface="Calibri Light"/>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954705" y="181362"/>
            <a:ext cx="1679511" cy="400110"/>
          </a:xfrm>
          <a:prstGeom prst="rect">
            <a:avLst/>
          </a:prstGeom>
          <a:noFill/>
        </p:spPr>
        <p:txBody>
          <a:bodyPr wrap="square" rtlCol="0">
            <a:spAutoFit/>
          </a:bodyPr>
          <a:lstStyle/>
          <a:p>
            <a:r>
              <a:rPr lang="it-IT" sz="2000" dirty="0">
                <a:solidFill>
                  <a:schemeClr val="bg1">
                    <a:lumMod val="50000"/>
                  </a:schemeClr>
                </a:solidFill>
              </a:rPr>
              <a:t>Clustering</a:t>
            </a:r>
            <a:endParaRPr lang="en-GB" sz="2000" dirty="0">
              <a:solidFill>
                <a:schemeClr val="bg1">
                  <a:lumMod val="50000"/>
                </a:schemeClr>
              </a:solidFill>
            </a:endParaRPr>
          </a:p>
        </p:txBody>
      </p:sp>
      <p:sp>
        <p:nvSpPr>
          <p:cNvPr id="8" name="TextBox 7">
            <a:extLst>
              <a:ext uri="{FF2B5EF4-FFF2-40B4-BE49-F238E27FC236}">
                <a16:creationId xmlns:a16="http://schemas.microsoft.com/office/drawing/2014/main" id="{5EE5CD16-2780-478F-9AB0-6B48AA26830D}"/>
              </a:ext>
            </a:extLst>
          </p:cNvPr>
          <p:cNvSpPr txBox="1"/>
          <p:nvPr/>
        </p:nvSpPr>
        <p:spPr>
          <a:xfrm>
            <a:off x="1107039" y="1938855"/>
            <a:ext cx="4313373" cy="8235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Sensori che non cambiano mai Cluster </a:t>
            </a:r>
          </a:p>
        </p:txBody>
      </p:sp>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B29E69B5-1E38-44EA-B582-5A308327183D}"/>
                  </a:ext>
                </a:extLst>
              </p14:cNvPr>
              <p14:cNvContentPartPr/>
              <p14:nvPr/>
            </p14:nvContentPartPr>
            <p14:xfrm>
              <a:off x="1103824" y="5805984"/>
              <a:ext cx="253800" cy="226080"/>
            </p14:xfrm>
          </p:contentPart>
        </mc:Choice>
        <mc:Fallback xmlns="">
          <p:pic>
            <p:nvPicPr>
              <p:cNvPr id="24" name="Ink 23">
                <a:extLst>
                  <a:ext uri="{FF2B5EF4-FFF2-40B4-BE49-F238E27FC236}">
                    <a16:creationId xmlns:a16="http://schemas.microsoft.com/office/drawing/2014/main" id="{B29E69B5-1E38-44EA-B582-5A308327183D}"/>
                  </a:ext>
                </a:extLst>
              </p:cNvPr>
              <p:cNvPicPr/>
              <p:nvPr/>
            </p:nvPicPr>
            <p:blipFill>
              <a:blip r:embed="rId5"/>
              <a:stretch>
                <a:fillRect/>
              </a:stretch>
            </p:blipFill>
            <p:spPr>
              <a:xfrm>
                <a:off x="1094824" y="5796984"/>
                <a:ext cx="2714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25950708-4659-4094-96BF-2B7F7CB93551}"/>
                  </a:ext>
                </a:extLst>
              </p14:cNvPr>
              <p14:cNvContentPartPr/>
              <p14:nvPr/>
            </p14:nvContentPartPr>
            <p14:xfrm>
              <a:off x="6698111" y="5975064"/>
              <a:ext cx="14400" cy="73440"/>
            </p14:xfrm>
          </p:contentPart>
        </mc:Choice>
        <mc:Fallback xmlns="">
          <p:pic>
            <p:nvPicPr>
              <p:cNvPr id="33" name="Ink 32">
                <a:extLst>
                  <a:ext uri="{FF2B5EF4-FFF2-40B4-BE49-F238E27FC236}">
                    <a16:creationId xmlns:a16="http://schemas.microsoft.com/office/drawing/2014/main" id="{25950708-4659-4094-96BF-2B7F7CB93551}"/>
                  </a:ext>
                </a:extLst>
              </p:cNvPr>
              <p:cNvPicPr/>
              <p:nvPr/>
            </p:nvPicPr>
            <p:blipFill>
              <a:blip r:embed="rId7"/>
              <a:stretch>
                <a:fillRect/>
              </a:stretch>
            </p:blipFill>
            <p:spPr>
              <a:xfrm>
                <a:off x="6689331" y="5966064"/>
                <a:ext cx="3161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809ED97E-996F-4143-B6F4-7D288223FC47}"/>
                  </a:ext>
                </a:extLst>
              </p14:cNvPr>
              <p14:cNvContentPartPr/>
              <p14:nvPr/>
            </p14:nvContentPartPr>
            <p14:xfrm>
              <a:off x="6565271" y="5845104"/>
              <a:ext cx="273600" cy="234720"/>
            </p14:xfrm>
          </p:contentPart>
        </mc:Choice>
        <mc:Fallback xmlns="">
          <p:pic>
            <p:nvPicPr>
              <p:cNvPr id="34" name="Ink 33">
                <a:extLst>
                  <a:ext uri="{FF2B5EF4-FFF2-40B4-BE49-F238E27FC236}">
                    <a16:creationId xmlns:a16="http://schemas.microsoft.com/office/drawing/2014/main" id="{809ED97E-996F-4143-B6F4-7D288223FC47}"/>
                  </a:ext>
                </a:extLst>
              </p:cNvPr>
              <p:cNvPicPr/>
              <p:nvPr/>
            </p:nvPicPr>
            <p:blipFill>
              <a:blip r:embed="rId9"/>
              <a:stretch>
                <a:fillRect/>
              </a:stretch>
            </p:blipFill>
            <p:spPr>
              <a:xfrm>
                <a:off x="6556259" y="5836104"/>
                <a:ext cx="291263" cy="252360"/>
              </a:xfrm>
              <a:prstGeom prst="rect">
                <a:avLst/>
              </a:prstGeom>
            </p:spPr>
          </p:pic>
        </mc:Fallback>
      </mc:AlternateContent>
      <p:grpSp>
        <p:nvGrpSpPr>
          <p:cNvPr id="39" name="Group 38">
            <a:extLst>
              <a:ext uri="{FF2B5EF4-FFF2-40B4-BE49-F238E27FC236}">
                <a16:creationId xmlns:a16="http://schemas.microsoft.com/office/drawing/2014/main" id="{E78A994F-3537-4F35-820C-9C222724BFFB}"/>
              </a:ext>
            </a:extLst>
          </p:cNvPr>
          <p:cNvGrpSpPr/>
          <p:nvPr/>
        </p:nvGrpSpPr>
        <p:grpSpPr>
          <a:xfrm>
            <a:off x="9354297" y="5858784"/>
            <a:ext cx="281880" cy="235800"/>
            <a:chOff x="9173322" y="5620659"/>
            <a:chExt cx="281880" cy="235800"/>
          </a:xfrm>
        </p:grpSpPr>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70A440C2-74C2-482F-A4C9-8DC08B36FD53}"/>
                    </a:ext>
                  </a:extLst>
                </p14:cNvPr>
                <p14:cNvContentPartPr/>
                <p14:nvPr/>
              </p14:nvContentPartPr>
              <p14:xfrm>
                <a:off x="9233442" y="5660259"/>
                <a:ext cx="42120" cy="33840"/>
              </p14:xfrm>
            </p:contentPart>
          </mc:Choice>
          <mc:Fallback xmlns="">
            <p:pic>
              <p:nvPicPr>
                <p:cNvPr id="35" name="Ink 34">
                  <a:extLst>
                    <a:ext uri="{FF2B5EF4-FFF2-40B4-BE49-F238E27FC236}">
                      <a16:creationId xmlns:a16="http://schemas.microsoft.com/office/drawing/2014/main" id="{70A440C2-74C2-482F-A4C9-8DC08B36FD53}"/>
                    </a:ext>
                  </a:extLst>
                </p:cNvPr>
                <p:cNvPicPr/>
                <p:nvPr/>
              </p:nvPicPr>
              <p:blipFill>
                <a:blip r:embed="rId11"/>
                <a:stretch>
                  <a:fillRect/>
                </a:stretch>
              </p:blipFill>
              <p:spPr>
                <a:xfrm>
                  <a:off x="9224518" y="5651259"/>
                  <a:ext cx="59611"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1B78BBBF-7012-4907-9AFC-B4A4C491D794}"/>
                    </a:ext>
                  </a:extLst>
                </p14:cNvPr>
                <p14:cNvContentPartPr/>
                <p14:nvPr/>
              </p14:nvContentPartPr>
              <p14:xfrm>
                <a:off x="9300762" y="5629659"/>
                <a:ext cx="360" cy="360"/>
              </p14:xfrm>
            </p:contentPart>
          </mc:Choice>
          <mc:Fallback xmlns="">
            <p:pic>
              <p:nvPicPr>
                <p:cNvPr id="36" name="Ink 35">
                  <a:extLst>
                    <a:ext uri="{FF2B5EF4-FFF2-40B4-BE49-F238E27FC236}">
                      <a16:creationId xmlns:a16="http://schemas.microsoft.com/office/drawing/2014/main" id="{1B78BBBF-7012-4907-9AFC-B4A4C491D794}"/>
                    </a:ext>
                  </a:extLst>
                </p:cNvPr>
                <p:cNvPicPr/>
                <p:nvPr/>
              </p:nvPicPr>
              <p:blipFill>
                <a:blip r:embed="rId13"/>
                <a:stretch>
                  <a:fillRect/>
                </a:stretch>
              </p:blipFill>
              <p:spPr>
                <a:xfrm>
                  <a:off x="9291762" y="56206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526906E1-F4B7-4A4E-ADCD-C668A58648C3}"/>
                    </a:ext>
                  </a:extLst>
                </p14:cNvPr>
                <p14:cNvContentPartPr/>
                <p14:nvPr/>
              </p14:nvContentPartPr>
              <p14:xfrm>
                <a:off x="9173322" y="5620659"/>
                <a:ext cx="281880" cy="235800"/>
              </p14:xfrm>
            </p:contentPart>
          </mc:Choice>
          <mc:Fallback xmlns="">
            <p:pic>
              <p:nvPicPr>
                <p:cNvPr id="37" name="Ink 36">
                  <a:extLst>
                    <a:ext uri="{FF2B5EF4-FFF2-40B4-BE49-F238E27FC236}">
                      <a16:creationId xmlns:a16="http://schemas.microsoft.com/office/drawing/2014/main" id="{526906E1-F4B7-4A4E-ADCD-C668A58648C3}"/>
                    </a:ext>
                  </a:extLst>
                </p:cNvPr>
                <p:cNvPicPr/>
                <p:nvPr/>
              </p:nvPicPr>
              <p:blipFill>
                <a:blip r:embed="rId15"/>
                <a:stretch>
                  <a:fillRect/>
                </a:stretch>
              </p:blipFill>
              <p:spPr>
                <a:xfrm>
                  <a:off x="9164322" y="5611659"/>
                  <a:ext cx="299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500EDEA5-98C7-4258-A049-37D921EA1CA3}"/>
                    </a:ext>
                  </a:extLst>
                </p14:cNvPr>
                <p14:cNvContentPartPr/>
                <p14:nvPr/>
              </p14:nvContentPartPr>
              <p14:xfrm>
                <a:off x="9323082" y="5808939"/>
                <a:ext cx="1800" cy="360"/>
              </p14:xfrm>
            </p:contentPart>
          </mc:Choice>
          <mc:Fallback xmlns="">
            <p:pic>
              <p:nvPicPr>
                <p:cNvPr id="38" name="Ink 37">
                  <a:extLst>
                    <a:ext uri="{FF2B5EF4-FFF2-40B4-BE49-F238E27FC236}">
                      <a16:creationId xmlns:a16="http://schemas.microsoft.com/office/drawing/2014/main" id="{500EDEA5-98C7-4258-A049-37D921EA1CA3}"/>
                    </a:ext>
                  </a:extLst>
                </p:cNvPr>
                <p:cNvPicPr/>
                <p:nvPr/>
              </p:nvPicPr>
              <p:blipFill>
                <a:blip r:embed="rId17"/>
                <a:stretch>
                  <a:fillRect/>
                </a:stretch>
              </p:blipFill>
              <p:spPr>
                <a:xfrm>
                  <a:off x="9314082" y="5799939"/>
                  <a:ext cx="19440" cy="18000"/>
                </a:xfrm>
                <a:prstGeom prst="rect">
                  <a:avLst/>
                </a:prstGeom>
              </p:spPr>
            </p:pic>
          </mc:Fallback>
        </mc:AlternateContent>
      </p:grpSp>
      <p:grpSp>
        <p:nvGrpSpPr>
          <p:cNvPr id="50" name="Group 49">
            <a:extLst>
              <a:ext uri="{FF2B5EF4-FFF2-40B4-BE49-F238E27FC236}">
                <a16:creationId xmlns:a16="http://schemas.microsoft.com/office/drawing/2014/main" id="{19348614-0344-470A-B799-7A7C882B96CD}"/>
              </a:ext>
            </a:extLst>
          </p:cNvPr>
          <p:cNvGrpSpPr/>
          <p:nvPr/>
        </p:nvGrpSpPr>
        <p:grpSpPr>
          <a:xfrm>
            <a:off x="3785655" y="5789025"/>
            <a:ext cx="309221" cy="256961"/>
            <a:chOff x="3604680" y="5550900"/>
            <a:chExt cx="309221" cy="256961"/>
          </a:xfrm>
        </p:grpSpPr>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31E58B8E-252D-4373-BB66-A6303294290B}"/>
                    </a:ext>
                  </a:extLst>
                </p14:cNvPr>
                <p14:cNvContentPartPr/>
                <p14:nvPr/>
              </p14:nvContentPartPr>
              <p14:xfrm>
                <a:off x="3645701" y="5636861"/>
                <a:ext cx="126720" cy="73440"/>
              </p14:xfrm>
            </p:contentPart>
          </mc:Choice>
          <mc:Fallback xmlns="">
            <p:pic>
              <p:nvPicPr>
                <p:cNvPr id="25" name="Ink 24">
                  <a:extLst>
                    <a:ext uri="{FF2B5EF4-FFF2-40B4-BE49-F238E27FC236}">
                      <a16:creationId xmlns:a16="http://schemas.microsoft.com/office/drawing/2014/main" id="{31E58B8E-252D-4373-BB66-A6303294290B}"/>
                    </a:ext>
                  </a:extLst>
                </p:cNvPr>
                <p:cNvPicPr/>
                <p:nvPr/>
              </p:nvPicPr>
              <p:blipFill>
                <a:blip r:embed="rId19"/>
                <a:stretch>
                  <a:fillRect/>
                </a:stretch>
              </p:blipFill>
              <p:spPr>
                <a:xfrm>
                  <a:off x="3636701" y="5627861"/>
                  <a:ext cx="144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D797A55D-9580-4F91-97A1-AEFC1B793C64}"/>
                    </a:ext>
                  </a:extLst>
                </p14:cNvPr>
                <p14:cNvContentPartPr/>
                <p14:nvPr/>
              </p14:nvContentPartPr>
              <p14:xfrm>
                <a:off x="3689261" y="5554781"/>
                <a:ext cx="105480" cy="223560"/>
              </p14:xfrm>
            </p:contentPart>
          </mc:Choice>
          <mc:Fallback xmlns="">
            <p:pic>
              <p:nvPicPr>
                <p:cNvPr id="26" name="Ink 25">
                  <a:extLst>
                    <a:ext uri="{FF2B5EF4-FFF2-40B4-BE49-F238E27FC236}">
                      <a16:creationId xmlns:a16="http://schemas.microsoft.com/office/drawing/2014/main" id="{D797A55D-9580-4F91-97A1-AEFC1B793C64}"/>
                    </a:ext>
                  </a:extLst>
                </p:cNvPr>
                <p:cNvPicPr/>
                <p:nvPr/>
              </p:nvPicPr>
              <p:blipFill>
                <a:blip r:embed="rId21"/>
                <a:stretch>
                  <a:fillRect/>
                </a:stretch>
              </p:blipFill>
              <p:spPr>
                <a:xfrm>
                  <a:off x="3680230" y="5545781"/>
                  <a:ext cx="1231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953BB91A-EA05-419D-ABFD-AC2272921E1D}"/>
                    </a:ext>
                  </a:extLst>
                </p14:cNvPr>
                <p14:cNvContentPartPr/>
                <p14:nvPr/>
              </p14:nvContentPartPr>
              <p14:xfrm>
                <a:off x="3714821" y="5594741"/>
                <a:ext cx="142920" cy="213120"/>
              </p14:xfrm>
            </p:contentPart>
          </mc:Choice>
          <mc:Fallback xmlns="">
            <p:pic>
              <p:nvPicPr>
                <p:cNvPr id="27" name="Ink 26">
                  <a:extLst>
                    <a:ext uri="{FF2B5EF4-FFF2-40B4-BE49-F238E27FC236}">
                      <a16:creationId xmlns:a16="http://schemas.microsoft.com/office/drawing/2014/main" id="{953BB91A-EA05-419D-ABFD-AC2272921E1D}"/>
                    </a:ext>
                  </a:extLst>
                </p:cNvPr>
                <p:cNvPicPr/>
                <p:nvPr/>
              </p:nvPicPr>
              <p:blipFill>
                <a:blip r:embed="rId23"/>
                <a:stretch>
                  <a:fillRect/>
                </a:stretch>
              </p:blipFill>
              <p:spPr>
                <a:xfrm>
                  <a:off x="3705798" y="5585741"/>
                  <a:ext cx="160605"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959687CC-B81A-4FBA-B48C-281A238C7F7C}"/>
                    </a:ext>
                  </a:extLst>
                </p14:cNvPr>
                <p14:cNvContentPartPr/>
                <p14:nvPr/>
              </p14:nvContentPartPr>
              <p14:xfrm>
                <a:off x="3862421" y="5619581"/>
                <a:ext cx="1080" cy="1080"/>
              </p14:xfrm>
            </p:contentPart>
          </mc:Choice>
          <mc:Fallback xmlns="">
            <p:pic>
              <p:nvPicPr>
                <p:cNvPr id="28" name="Ink 27">
                  <a:extLst>
                    <a:ext uri="{FF2B5EF4-FFF2-40B4-BE49-F238E27FC236}">
                      <a16:creationId xmlns:a16="http://schemas.microsoft.com/office/drawing/2014/main" id="{959687CC-B81A-4FBA-B48C-281A238C7F7C}"/>
                    </a:ext>
                  </a:extLst>
                </p:cNvPr>
                <p:cNvPicPr/>
                <p:nvPr/>
              </p:nvPicPr>
              <p:blipFill>
                <a:blip r:embed="rId25"/>
                <a:stretch>
                  <a:fillRect/>
                </a:stretch>
              </p:blipFill>
              <p:spPr>
                <a:xfrm>
                  <a:off x="3853421" y="5610581"/>
                  <a:ext cx="187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24134A22-F459-49C1-9969-849FCFB9F7B9}"/>
                    </a:ext>
                  </a:extLst>
                </p14:cNvPr>
                <p14:cNvContentPartPr/>
                <p14:nvPr/>
              </p14:nvContentPartPr>
              <p14:xfrm>
                <a:off x="3676661" y="5598341"/>
                <a:ext cx="237240" cy="180000"/>
              </p14:xfrm>
            </p:contentPart>
          </mc:Choice>
          <mc:Fallback xmlns="">
            <p:pic>
              <p:nvPicPr>
                <p:cNvPr id="30" name="Ink 29">
                  <a:extLst>
                    <a:ext uri="{FF2B5EF4-FFF2-40B4-BE49-F238E27FC236}">
                      <a16:creationId xmlns:a16="http://schemas.microsoft.com/office/drawing/2014/main" id="{24134A22-F459-49C1-9969-849FCFB9F7B9}"/>
                    </a:ext>
                  </a:extLst>
                </p:cNvPr>
                <p:cNvPicPr/>
                <p:nvPr/>
              </p:nvPicPr>
              <p:blipFill>
                <a:blip r:embed="rId27"/>
                <a:stretch>
                  <a:fillRect/>
                </a:stretch>
              </p:blipFill>
              <p:spPr>
                <a:xfrm>
                  <a:off x="3667661" y="5589341"/>
                  <a:ext cx="254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C6FBA08A-2114-410F-B346-1F6D137E14A9}"/>
                    </a:ext>
                  </a:extLst>
                </p14:cNvPr>
                <p14:cNvContentPartPr/>
                <p14:nvPr/>
              </p14:nvContentPartPr>
              <p14:xfrm>
                <a:off x="3885101" y="5675021"/>
                <a:ext cx="21600" cy="34920"/>
              </p14:xfrm>
            </p:contentPart>
          </mc:Choice>
          <mc:Fallback xmlns="">
            <p:pic>
              <p:nvPicPr>
                <p:cNvPr id="31" name="Ink 30">
                  <a:extLst>
                    <a:ext uri="{FF2B5EF4-FFF2-40B4-BE49-F238E27FC236}">
                      <a16:creationId xmlns:a16="http://schemas.microsoft.com/office/drawing/2014/main" id="{C6FBA08A-2114-410F-B346-1F6D137E14A9}"/>
                    </a:ext>
                  </a:extLst>
                </p:cNvPr>
                <p:cNvPicPr/>
                <p:nvPr/>
              </p:nvPicPr>
              <p:blipFill>
                <a:blip r:embed="rId29"/>
                <a:stretch>
                  <a:fillRect/>
                </a:stretch>
              </p:blipFill>
              <p:spPr>
                <a:xfrm>
                  <a:off x="3876101" y="5666021"/>
                  <a:ext cx="392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D84D9E64-CF5E-46EA-8C84-06202455A2B2}"/>
                    </a:ext>
                  </a:extLst>
                </p14:cNvPr>
                <p14:cNvContentPartPr/>
                <p14:nvPr/>
              </p14:nvContentPartPr>
              <p14:xfrm>
                <a:off x="3619440" y="5630820"/>
                <a:ext cx="100800" cy="126720"/>
              </p14:xfrm>
            </p:contentPart>
          </mc:Choice>
          <mc:Fallback xmlns="">
            <p:pic>
              <p:nvPicPr>
                <p:cNvPr id="42" name="Ink 41">
                  <a:extLst>
                    <a:ext uri="{FF2B5EF4-FFF2-40B4-BE49-F238E27FC236}">
                      <a16:creationId xmlns:a16="http://schemas.microsoft.com/office/drawing/2014/main" id="{D84D9E64-CF5E-46EA-8C84-06202455A2B2}"/>
                    </a:ext>
                  </a:extLst>
                </p:cNvPr>
                <p:cNvPicPr/>
                <p:nvPr/>
              </p:nvPicPr>
              <p:blipFill>
                <a:blip r:embed="rId31"/>
                <a:stretch>
                  <a:fillRect/>
                </a:stretch>
              </p:blipFill>
              <p:spPr>
                <a:xfrm>
                  <a:off x="3610440" y="5621845"/>
                  <a:ext cx="118440" cy="14431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7671A305-92D1-4C0F-8703-380A6D47BFAA}"/>
                    </a:ext>
                  </a:extLst>
                </p14:cNvPr>
                <p14:cNvContentPartPr/>
                <p14:nvPr/>
              </p14:nvContentPartPr>
              <p14:xfrm>
                <a:off x="3618720" y="5592660"/>
                <a:ext cx="132480" cy="137520"/>
              </p14:xfrm>
            </p:contentPart>
          </mc:Choice>
          <mc:Fallback xmlns="">
            <p:pic>
              <p:nvPicPr>
                <p:cNvPr id="43" name="Ink 42">
                  <a:extLst>
                    <a:ext uri="{FF2B5EF4-FFF2-40B4-BE49-F238E27FC236}">
                      <a16:creationId xmlns:a16="http://schemas.microsoft.com/office/drawing/2014/main" id="{7671A305-92D1-4C0F-8703-380A6D47BFAA}"/>
                    </a:ext>
                  </a:extLst>
                </p:cNvPr>
                <p:cNvPicPr/>
                <p:nvPr/>
              </p:nvPicPr>
              <p:blipFill>
                <a:blip r:embed="rId33"/>
                <a:stretch>
                  <a:fillRect/>
                </a:stretch>
              </p:blipFill>
              <p:spPr>
                <a:xfrm>
                  <a:off x="3609744" y="5583683"/>
                  <a:ext cx="150072" cy="1551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Ink 43">
                  <a:extLst>
                    <a:ext uri="{FF2B5EF4-FFF2-40B4-BE49-F238E27FC236}">
                      <a16:creationId xmlns:a16="http://schemas.microsoft.com/office/drawing/2014/main" id="{ABA1FC26-B54D-4A63-A79C-D330FC9F7D32}"/>
                    </a:ext>
                  </a:extLst>
                </p14:cNvPr>
                <p14:cNvContentPartPr/>
                <p14:nvPr/>
              </p14:nvContentPartPr>
              <p14:xfrm>
                <a:off x="3604680" y="5582580"/>
                <a:ext cx="194760" cy="129240"/>
              </p14:xfrm>
            </p:contentPart>
          </mc:Choice>
          <mc:Fallback xmlns="">
            <p:pic>
              <p:nvPicPr>
                <p:cNvPr id="44" name="Ink 43">
                  <a:extLst>
                    <a:ext uri="{FF2B5EF4-FFF2-40B4-BE49-F238E27FC236}">
                      <a16:creationId xmlns:a16="http://schemas.microsoft.com/office/drawing/2014/main" id="{ABA1FC26-B54D-4A63-A79C-D330FC9F7D32}"/>
                    </a:ext>
                  </a:extLst>
                </p:cNvPr>
                <p:cNvPicPr/>
                <p:nvPr/>
              </p:nvPicPr>
              <p:blipFill>
                <a:blip r:embed="rId35"/>
                <a:stretch>
                  <a:fillRect/>
                </a:stretch>
              </p:blipFill>
              <p:spPr>
                <a:xfrm>
                  <a:off x="3595697" y="5573555"/>
                  <a:ext cx="212367" cy="14692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Ink 44">
                  <a:extLst>
                    <a:ext uri="{FF2B5EF4-FFF2-40B4-BE49-F238E27FC236}">
                      <a16:creationId xmlns:a16="http://schemas.microsoft.com/office/drawing/2014/main" id="{71C083B8-6D22-4D06-B61D-3E97D714FECF}"/>
                    </a:ext>
                  </a:extLst>
                </p14:cNvPr>
                <p14:cNvContentPartPr/>
                <p14:nvPr/>
              </p14:nvContentPartPr>
              <p14:xfrm>
                <a:off x="3651840" y="5569980"/>
                <a:ext cx="75240" cy="106200"/>
              </p14:xfrm>
            </p:contentPart>
          </mc:Choice>
          <mc:Fallback xmlns="">
            <p:pic>
              <p:nvPicPr>
                <p:cNvPr id="45" name="Ink 44">
                  <a:extLst>
                    <a:ext uri="{FF2B5EF4-FFF2-40B4-BE49-F238E27FC236}">
                      <a16:creationId xmlns:a16="http://schemas.microsoft.com/office/drawing/2014/main" id="{71C083B8-6D22-4D06-B61D-3E97D714FECF}"/>
                    </a:ext>
                  </a:extLst>
                </p:cNvPr>
                <p:cNvPicPr/>
                <p:nvPr/>
              </p:nvPicPr>
              <p:blipFill>
                <a:blip r:embed="rId37"/>
                <a:stretch>
                  <a:fillRect/>
                </a:stretch>
              </p:blipFill>
              <p:spPr>
                <a:xfrm>
                  <a:off x="3642840" y="5560980"/>
                  <a:ext cx="92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id="{3424FDEC-2893-44BF-8E99-93880740514A}"/>
                    </a:ext>
                  </a:extLst>
                </p14:cNvPr>
                <p14:cNvContentPartPr/>
                <p14:nvPr/>
              </p14:nvContentPartPr>
              <p14:xfrm>
                <a:off x="3618720" y="5600220"/>
                <a:ext cx="99720" cy="152280"/>
              </p14:xfrm>
            </p:contentPart>
          </mc:Choice>
          <mc:Fallback xmlns="">
            <p:pic>
              <p:nvPicPr>
                <p:cNvPr id="46" name="Ink 45">
                  <a:extLst>
                    <a:ext uri="{FF2B5EF4-FFF2-40B4-BE49-F238E27FC236}">
                      <a16:creationId xmlns:a16="http://schemas.microsoft.com/office/drawing/2014/main" id="{3424FDEC-2893-44BF-8E99-93880740514A}"/>
                    </a:ext>
                  </a:extLst>
                </p:cNvPr>
                <p:cNvPicPr/>
                <p:nvPr/>
              </p:nvPicPr>
              <p:blipFill>
                <a:blip r:embed="rId39"/>
                <a:stretch>
                  <a:fillRect/>
                </a:stretch>
              </p:blipFill>
              <p:spPr>
                <a:xfrm>
                  <a:off x="3609720" y="5591199"/>
                  <a:ext cx="117360" cy="16996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Ink 46">
                  <a:extLst>
                    <a:ext uri="{FF2B5EF4-FFF2-40B4-BE49-F238E27FC236}">
                      <a16:creationId xmlns:a16="http://schemas.microsoft.com/office/drawing/2014/main" id="{68FA7D3D-BA7A-44BF-8E95-10679BCCC909}"/>
                    </a:ext>
                  </a:extLst>
                </p14:cNvPr>
                <p14:cNvContentPartPr/>
                <p14:nvPr/>
              </p14:nvContentPartPr>
              <p14:xfrm>
                <a:off x="3695760" y="5661420"/>
                <a:ext cx="77760" cy="70560"/>
              </p14:xfrm>
            </p:contentPart>
          </mc:Choice>
          <mc:Fallback xmlns="">
            <p:pic>
              <p:nvPicPr>
                <p:cNvPr id="47" name="Ink 46">
                  <a:extLst>
                    <a:ext uri="{FF2B5EF4-FFF2-40B4-BE49-F238E27FC236}">
                      <a16:creationId xmlns:a16="http://schemas.microsoft.com/office/drawing/2014/main" id="{68FA7D3D-BA7A-44BF-8E95-10679BCCC909}"/>
                    </a:ext>
                  </a:extLst>
                </p:cNvPr>
                <p:cNvPicPr/>
                <p:nvPr/>
              </p:nvPicPr>
              <p:blipFill>
                <a:blip r:embed="rId41"/>
                <a:stretch>
                  <a:fillRect/>
                </a:stretch>
              </p:blipFill>
              <p:spPr>
                <a:xfrm>
                  <a:off x="3686760" y="5652420"/>
                  <a:ext cx="954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Ink 47">
                  <a:extLst>
                    <a:ext uri="{FF2B5EF4-FFF2-40B4-BE49-F238E27FC236}">
                      <a16:creationId xmlns:a16="http://schemas.microsoft.com/office/drawing/2014/main" id="{27447CE0-0B82-4178-9B8A-465A8AB64B6B}"/>
                    </a:ext>
                  </a:extLst>
                </p14:cNvPr>
                <p14:cNvContentPartPr/>
                <p14:nvPr/>
              </p14:nvContentPartPr>
              <p14:xfrm>
                <a:off x="3631320" y="5550900"/>
                <a:ext cx="191880" cy="237960"/>
              </p14:xfrm>
            </p:contentPart>
          </mc:Choice>
          <mc:Fallback xmlns="">
            <p:pic>
              <p:nvPicPr>
                <p:cNvPr id="48" name="Ink 47">
                  <a:extLst>
                    <a:ext uri="{FF2B5EF4-FFF2-40B4-BE49-F238E27FC236}">
                      <a16:creationId xmlns:a16="http://schemas.microsoft.com/office/drawing/2014/main" id="{27447CE0-0B82-4178-9B8A-465A8AB64B6B}"/>
                    </a:ext>
                  </a:extLst>
                </p:cNvPr>
                <p:cNvPicPr/>
                <p:nvPr/>
              </p:nvPicPr>
              <p:blipFill>
                <a:blip r:embed="rId43"/>
                <a:stretch>
                  <a:fillRect/>
                </a:stretch>
              </p:blipFill>
              <p:spPr>
                <a:xfrm>
                  <a:off x="3622320" y="5541914"/>
                  <a:ext cx="209520" cy="25557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id="{49A49B38-B70B-4F37-AB2F-7FFD1479038C}"/>
                    </a:ext>
                  </a:extLst>
                </p14:cNvPr>
                <p14:cNvContentPartPr/>
                <p14:nvPr/>
              </p14:nvContentPartPr>
              <p14:xfrm>
                <a:off x="3733560" y="5745300"/>
                <a:ext cx="360" cy="360"/>
              </p14:xfrm>
            </p:contentPart>
          </mc:Choice>
          <mc:Fallback xmlns="">
            <p:pic>
              <p:nvPicPr>
                <p:cNvPr id="49" name="Ink 48">
                  <a:extLst>
                    <a:ext uri="{FF2B5EF4-FFF2-40B4-BE49-F238E27FC236}">
                      <a16:creationId xmlns:a16="http://schemas.microsoft.com/office/drawing/2014/main" id="{49A49B38-B70B-4F37-AB2F-7FFD1479038C}"/>
                    </a:ext>
                  </a:extLst>
                </p:cNvPr>
                <p:cNvPicPr/>
                <p:nvPr/>
              </p:nvPicPr>
              <p:blipFill>
                <a:blip r:embed="rId45"/>
                <a:stretch>
                  <a:fillRect/>
                </a:stretch>
              </p:blipFill>
              <p:spPr>
                <a:xfrm>
                  <a:off x="3724560" y="5736300"/>
                  <a:ext cx="18000" cy="18000"/>
                </a:xfrm>
                <a:prstGeom prst="rect">
                  <a:avLst/>
                </a:prstGeom>
              </p:spPr>
            </p:pic>
          </mc:Fallback>
        </mc:AlternateContent>
      </p:grpSp>
      <p:sp>
        <p:nvSpPr>
          <p:cNvPr id="3" name="Slide Number Placeholder 2">
            <a:extLst>
              <a:ext uri="{FF2B5EF4-FFF2-40B4-BE49-F238E27FC236}">
                <a16:creationId xmlns:a16="http://schemas.microsoft.com/office/drawing/2014/main" id="{3E056F28-73BC-46C3-8EC9-79309B7CAA14}"/>
              </a:ext>
            </a:extLst>
          </p:cNvPr>
          <p:cNvSpPr>
            <a:spLocks noGrp="1"/>
          </p:cNvSpPr>
          <p:nvPr>
            <p:ph type="sldNum" sz="quarter" idx="12"/>
          </p:nvPr>
        </p:nvSpPr>
        <p:spPr/>
        <p:txBody>
          <a:bodyPr/>
          <a:lstStyle/>
          <a:p>
            <a:fld id="{B2DC25EE-239B-4C5F-AAD1-255A7D5F1EE2}" type="slidenum">
              <a:rPr lang="en-US" smtClean="0"/>
              <a:t>23</a:t>
            </a:fld>
            <a:endParaRPr lang="en-US"/>
          </a:p>
        </p:txBody>
      </p:sp>
      <p:pic>
        <p:nvPicPr>
          <p:cNvPr id="17" name="Picture 17">
            <a:extLst>
              <a:ext uri="{FF2B5EF4-FFF2-40B4-BE49-F238E27FC236}">
                <a16:creationId xmlns:a16="http://schemas.microsoft.com/office/drawing/2014/main" id="{A482C1DC-91AB-4E57-A058-415320258459}"/>
              </a:ext>
            </a:extLst>
          </p:cNvPr>
          <p:cNvPicPr>
            <a:picLocks noChangeAspect="1"/>
          </p:cNvPicPr>
          <p:nvPr/>
        </p:nvPicPr>
        <p:blipFill>
          <a:blip r:embed="rId46"/>
          <a:stretch>
            <a:fillRect/>
          </a:stretch>
        </p:blipFill>
        <p:spPr>
          <a:xfrm>
            <a:off x="1706594" y="2762111"/>
            <a:ext cx="2238930" cy="3242477"/>
          </a:xfrm>
          <a:prstGeom prst="rect">
            <a:avLst/>
          </a:prstGeom>
        </p:spPr>
      </p:pic>
      <p:sp>
        <p:nvSpPr>
          <p:cNvPr id="52" name="TextBox 51">
            <a:extLst>
              <a:ext uri="{FF2B5EF4-FFF2-40B4-BE49-F238E27FC236}">
                <a16:creationId xmlns:a16="http://schemas.microsoft.com/office/drawing/2014/main" id="{44EB11A4-D1A9-4C89-946A-41C16985DF2E}"/>
              </a:ext>
            </a:extLst>
          </p:cNvPr>
          <p:cNvSpPr txBox="1"/>
          <p:nvPr/>
        </p:nvSpPr>
        <p:spPr>
          <a:xfrm>
            <a:off x="6293077" y="1938855"/>
            <a:ext cx="47676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Sensori che cambiano Cluster dal 2008</a:t>
            </a:r>
          </a:p>
        </p:txBody>
      </p:sp>
      <p:pic>
        <p:nvPicPr>
          <p:cNvPr id="20" name="Picture 28">
            <a:extLst>
              <a:ext uri="{FF2B5EF4-FFF2-40B4-BE49-F238E27FC236}">
                <a16:creationId xmlns:a16="http://schemas.microsoft.com/office/drawing/2014/main" id="{EC78CBA7-7E09-4900-B256-5161F4F8DB73}"/>
              </a:ext>
            </a:extLst>
          </p:cNvPr>
          <p:cNvPicPr>
            <a:picLocks noChangeAspect="1"/>
          </p:cNvPicPr>
          <p:nvPr/>
        </p:nvPicPr>
        <p:blipFill>
          <a:blip r:embed="rId47"/>
          <a:stretch>
            <a:fillRect/>
          </a:stretch>
        </p:blipFill>
        <p:spPr>
          <a:xfrm>
            <a:off x="7179030" y="3221485"/>
            <a:ext cx="2657475" cy="2057400"/>
          </a:xfrm>
          <a:prstGeom prst="rect">
            <a:avLst/>
          </a:prstGeom>
        </p:spPr>
      </p:pic>
    </p:spTree>
    <p:extLst>
      <p:ext uri="{BB962C8B-B14F-4D97-AF65-F5344CB8AC3E}">
        <p14:creationId xmlns:p14="http://schemas.microsoft.com/office/powerpoint/2010/main" val="3971740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7312938" cy="1010264"/>
          </a:xfrm>
        </p:spPr>
        <p:txBody>
          <a:bodyPr anchor="ctr">
            <a:noAutofit/>
          </a:bodyPr>
          <a:lstStyle/>
          <a:p>
            <a:r>
              <a:rPr lang="it-IT" sz="4000" dirty="0">
                <a:solidFill>
                  <a:schemeClr val="tx1"/>
                </a:solidFill>
                <a:latin typeface="Calibri Light"/>
                <a:cs typeface="Calibri Light"/>
              </a:rPr>
              <a:t>KMeans -  </a:t>
            </a:r>
            <a:br>
              <a:rPr lang="it-IT" sz="4000" dirty="0">
                <a:latin typeface="Calibri Light"/>
                <a:cs typeface="Calibri Light"/>
              </a:rPr>
            </a:br>
            <a:r>
              <a:rPr lang="it-IT" sz="4000" dirty="0">
                <a:solidFill>
                  <a:schemeClr val="tx1"/>
                </a:solidFill>
                <a:latin typeface="Calibri Light"/>
                <a:cs typeface="Calibri Light"/>
              </a:rPr>
              <a:t>Contee Californiane</a:t>
            </a:r>
            <a:endParaRPr lang="en-GB" sz="4000" dirty="0">
              <a:solidFill>
                <a:schemeClr val="tx1"/>
              </a:solidFill>
              <a:latin typeface="Calibri Light"/>
              <a:cs typeface="Calibri Light"/>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954705" y="181362"/>
            <a:ext cx="1679511" cy="400110"/>
          </a:xfrm>
          <a:prstGeom prst="rect">
            <a:avLst/>
          </a:prstGeom>
          <a:noFill/>
        </p:spPr>
        <p:txBody>
          <a:bodyPr wrap="square" rtlCol="0">
            <a:spAutoFit/>
          </a:bodyPr>
          <a:lstStyle/>
          <a:p>
            <a:r>
              <a:rPr lang="it-IT" sz="2000" dirty="0">
                <a:solidFill>
                  <a:schemeClr val="bg1">
                    <a:lumMod val="50000"/>
                  </a:schemeClr>
                </a:solidFill>
              </a:rPr>
              <a:t>Clustering</a:t>
            </a:r>
            <a:endParaRPr lang="en-GB" sz="2000" dirty="0">
              <a:solidFill>
                <a:schemeClr val="bg1">
                  <a:lumMod val="50000"/>
                </a:schemeClr>
              </a:solidFill>
            </a:endParaRPr>
          </a:p>
        </p:txBody>
      </p:sp>
      <p:sp>
        <p:nvSpPr>
          <p:cNvPr id="8" name="TextBox 7">
            <a:extLst>
              <a:ext uri="{FF2B5EF4-FFF2-40B4-BE49-F238E27FC236}">
                <a16:creationId xmlns:a16="http://schemas.microsoft.com/office/drawing/2014/main" id="{5EE5CD16-2780-478F-9AB0-6B48AA26830D}"/>
              </a:ext>
            </a:extLst>
          </p:cNvPr>
          <p:cNvSpPr txBox="1"/>
          <p:nvPr/>
        </p:nvSpPr>
        <p:spPr>
          <a:xfrm>
            <a:off x="1107039" y="1938855"/>
            <a:ext cx="10168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Analisi sui Sensori della Contea di Los Angeles </a:t>
            </a:r>
          </a:p>
        </p:txBody>
      </p:sp>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B29E69B5-1E38-44EA-B582-5A308327183D}"/>
                  </a:ext>
                </a:extLst>
              </p14:cNvPr>
              <p14:cNvContentPartPr/>
              <p14:nvPr/>
            </p14:nvContentPartPr>
            <p14:xfrm>
              <a:off x="1103824" y="5805984"/>
              <a:ext cx="253800" cy="226080"/>
            </p14:xfrm>
          </p:contentPart>
        </mc:Choice>
        <mc:Fallback xmlns="">
          <p:pic>
            <p:nvPicPr>
              <p:cNvPr id="24" name="Ink 23">
                <a:extLst>
                  <a:ext uri="{FF2B5EF4-FFF2-40B4-BE49-F238E27FC236}">
                    <a16:creationId xmlns:a16="http://schemas.microsoft.com/office/drawing/2014/main" id="{B29E69B5-1E38-44EA-B582-5A308327183D}"/>
                  </a:ext>
                </a:extLst>
              </p:cNvPr>
              <p:cNvPicPr/>
              <p:nvPr/>
            </p:nvPicPr>
            <p:blipFill>
              <a:blip r:embed="rId5"/>
              <a:stretch>
                <a:fillRect/>
              </a:stretch>
            </p:blipFill>
            <p:spPr>
              <a:xfrm>
                <a:off x="1094824" y="5796984"/>
                <a:ext cx="2714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25950708-4659-4094-96BF-2B7F7CB93551}"/>
                  </a:ext>
                </a:extLst>
              </p14:cNvPr>
              <p14:cNvContentPartPr/>
              <p14:nvPr/>
            </p14:nvContentPartPr>
            <p14:xfrm>
              <a:off x="6698111" y="5975064"/>
              <a:ext cx="14400" cy="73440"/>
            </p14:xfrm>
          </p:contentPart>
        </mc:Choice>
        <mc:Fallback xmlns="">
          <p:pic>
            <p:nvPicPr>
              <p:cNvPr id="33" name="Ink 32">
                <a:extLst>
                  <a:ext uri="{FF2B5EF4-FFF2-40B4-BE49-F238E27FC236}">
                    <a16:creationId xmlns:a16="http://schemas.microsoft.com/office/drawing/2014/main" id="{25950708-4659-4094-96BF-2B7F7CB93551}"/>
                  </a:ext>
                </a:extLst>
              </p:cNvPr>
              <p:cNvPicPr/>
              <p:nvPr/>
            </p:nvPicPr>
            <p:blipFill>
              <a:blip r:embed="rId7"/>
              <a:stretch>
                <a:fillRect/>
              </a:stretch>
            </p:blipFill>
            <p:spPr>
              <a:xfrm>
                <a:off x="6689331" y="5966064"/>
                <a:ext cx="3161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809ED97E-996F-4143-B6F4-7D288223FC47}"/>
                  </a:ext>
                </a:extLst>
              </p14:cNvPr>
              <p14:cNvContentPartPr/>
              <p14:nvPr/>
            </p14:nvContentPartPr>
            <p14:xfrm>
              <a:off x="6565271" y="5845104"/>
              <a:ext cx="273600" cy="234720"/>
            </p14:xfrm>
          </p:contentPart>
        </mc:Choice>
        <mc:Fallback xmlns="">
          <p:pic>
            <p:nvPicPr>
              <p:cNvPr id="34" name="Ink 33">
                <a:extLst>
                  <a:ext uri="{FF2B5EF4-FFF2-40B4-BE49-F238E27FC236}">
                    <a16:creationId xmlns:a16="http://schemas.microsoft.com/office/drawing/2014/main" id="{809ED97E-996F-4143-B6F4-7D288223FC47}"/>
                  </a:ext>
                </a:extLst>
              </p:cNvPr>
              <p:cNvPicPr/>
              <p:nvPr/>
            </p:nvPicPr>
            <p:blipFill>
              <a:blip r:embed="rId9"/>
              <a:stretch>
                <a:fillRect/>
              </a:stretch>
            </p:blipFill>
            <p:spPr>
              <a:xfrm>
                <a:off x="6556259" y="5836104"/>
                <a:ext cx="291263" cy="252360"/>
              </a:xfrm>
              <a:prstGeom prst="rect">
                <a:avLst/>
              </a:prstGeom>
            </p:spPr>
          </p:pic>
        </mc:Fallback>
      </mc:AlternateContent>
      <p:grpSp>
        <p:nvGrpSpPr>
          <p:cNvPr id="39" name="Group 38">
            <a:extLst>
              <a:ext uri="{FF2B5EF4-FFF2-40B4-BE49-F238E27FC236}">
                <a16:creationId xmlns:a16="http://schemas.microsoft.com/office/drawing/2014/main" id="{E78A994F-3537-4F35-820C-9C222724BFFB}"/>
              </a:ext>
            </a:extLst>
          </p:cNvPr>
          <p:cNvGrpSpPr/>
          <p:nvPr/>
        </p:nvGrpSpPr>
        <p:grpSpPr>
          <a:xfrm>
            <a:off x="9354297" y="5858784"/>
            <a:ext cx="281880" cy="235800"/>
            <a:chOff x="9173322" y="5620659"/>
            <a:chExt cx="281880" cy="235800"/>
          </a:xfrm>
        </p:grpSpPr>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70A440C2-74C2-482F-A4C9-8DC08B36FD53}"/>
                    </a:ext>
                  </a:extLst>
                </p14:cNvPr>
                <p14:cNvContentPartPr/>
                <p14:nvPr/>
              </p14:nvContentPartPr>
              <p14:xfrm>
                <a:off x="9233442" y="5660259"/>
                <a:ext cx="42120" cy="33840"/>
              </p14:xfrm>
            </p:contentPart>
          </mc:Choice>
          <mc:Fallback xmlns="">
            <p:pic>
              <p:nvPicPr>
                <p:cNvPr id="35" name="Ink 34">
                  <a:extLst>
                    <a:ext uri="{FF2B5EF4-FFF2-40B4-BE49-F238E27FC236}">
                      <a16:creationId xmlns:a16="http://schemas.microsoft.com/office/drawing/2014/main" id="{70A440C2-74C2-482F-A4C9-8DC08B36FD53}"/>
                    </a:ext>
                  </a:extLst>
                </p:cNvPr>
                <p:cNvPicPr/>
                <p:nvPr/>
              </p:nvPicPr>
              <p:blipFill>
                <a:blip r:embed="rId11"/>
                <a:stretch>
                  <a:fillRect/>
                </a:stretch>
              </p:blipFill>
              <p:spPr>
                <a:xfrm>
                  <a:off x="9224518" y="5651259"/>
                  <a:ext cx="59611"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1B78BBBF-7012-4907-9AFC-B4A4C491D794}"/>
                    </a:ext>
                  </a:extLst>
                </p14:cNvPr>
                <p14:cNvContentPartPr/>
                <p14:nvPr/>
              </p14:nvContentPartPr>
              <p14:xfrm>
                <a:off x="9300762" y="5629659"/>
                <a:ext cx="360" cy="360"/>
              </p14:xfrm>
            </p:contentPart>
          </mc:Choice>
          <mc:Fallback xmlns="">
            <p:pic>
              <p:nvPicPr>
                <p:cNvPr id="36" name="Ink 35">
                  <a:extLst>
                    <a:ext uri="{FF2B5EF4-FFF2-40B4-BE49-F238E27FC236}">
                      <a16:creationId xmlns:a16="http://schemas.microsoft.com/office/drawing/2014/main" id="{1B78BBBF-7012-4907-9AFC-B4A4C491D794}"/>
                    </a:ext>
                  </a:extLst>
                </p:cNvPr>
                <p:cNvPicPr/>
                <p:nvPr/>
              </p:nvPicPr>
              <p:blipFill>
                <a:blip r:embed="rId13"/>
                <a:stretch>
                  <a:fillRect/>
                </a:stretch>
              </p:blipFill>
              <p:spPr>
                <a:xfrm>
                  <a:off x="9291762" y="56206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526906E1-F4B7-4A4E-ADCD-C668A58648C3}"/>
                    </a:ext>
                  </a:extLst>
                </p14:cNvPr>
                <p14:cNvContentPartPr/>
                <p14:nvPr/>
              </p14:nvContentPartPr>
              <p14:xfrm>
                <a:off x="9173322" y="5620659"/>
                <a:ext cx="281880" cy="235800"/>
              </p14:xfrm>
            </p:contentPart>
          </mc:Choice>
          <mc:Fallback xmlns="">
            <p:pic>
              <p:nvPicPr>
                <p:cNvPr id="37" name="Ink 36">
                  <a:extLst>
                    <a:ext uri="{FF2B5EF4-FFF2-40B4-BE49-F238E27FC236}">
                      <a16:creationId xmlns:a16="http://schemas.microsoft.com/office/drawing/2014/main" id="{526906E1-F4B7-4A4E-ADCD-C668A58648C3}"/>
                    </a:ext>
                  </a:extLst>
                </p:cNvPr>
                <p:cNvPicPr/>
                <p:nvPr/>
              </p:nvPicPr>
              <p:blipFill>
                <a:blip r:embed="rId15"/>
                <a:stretch>
                  <a:fillRect/>
                </a:stretch>
              </p:blipFill>
              <p:spPr>
                <a:xfrm>
                  <a:off x="9164322" y="5611659"/>
                  <a:ext cx="299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500EDEA5-98C7-4258-A049-37D921EA1CA3}"/>
                    </a:ext>
                  </a:extLst>
                </p14:cNvPr>
                <p14:cNvContentPartPr/>
                <p14:nvPr/>
              </p14:nvContentPartPr>
              <p14:xfrm>
                <a:off x="9323082" y="5808939"/>
                <a:ext cx="1800" cy="360"/>
              </p14:xfrm>
            </p:contentPart>
          </mc:Choice>
          <mc:Fallback xmlns="">
            <p:pic>
              <p:nvPicPr>
                <p:cNvPr id="38" name="Ink 37">
                  <a:extLst>
                    <a:ext uri="{FF2B5EF4-FFF2-40B4-BE49-F238E27FC236}">
                      <a16:creationId xmlns:a16="http://schemas.microsoft.com/office/drawing/2014/main" id="{500EDEA5-98C7-4258-A049-37D921EA1CA3}"/>
                    </a:ext>
                  </a:extLst>
                </p:cNvPr>
                <p:cNvPicPr/>
                <p:nvPr/>
              </p:nvPicPr>
              <p:blipFill>
                <a:blip r:embed="rId17"/>
                <a:stretch>
                  <a:fillRect/>
                </a:stretch>
              </p:blipFill>
              <p:spPr>
                <a:xfrm>
                  <a:off x="9314082" y="5799939"/>
                  <a:ext cx="19440" cy="18000"/>
                </a:xfrm>
                <a:prstGeom prst="rect">
                  <a:avLst/>
                </a:prstGeom>
              </p:spPr>
            </p:pic>
          </mc:Fallback>
        </mc:AlternateContent>
      </p:grpSp>
      <p:grpSp>
        <p:nvGrpSpPr>
          <p:cNvPr id="50" name="Group 49">
            <a:extLst>
              <a:ext uri="{FF2B5EF4-FFF2-40B4-BE49-F238E27FC236}">
                <a16:creationId xmlns:a16="http://schemas.microsoft.com/office/drawing/2014/main" id="{19348614-0344-470A-B799-7A7C882B96CD}"/>
              </a:ext>
            </a:extLst>
          </p:cNvPr>
          <p:cNvGrpSpPr/>
          <p:nvPr/>
        </p:nvGrpSpPr>
        <p:grpSpPr>
          <a:xfrm>
            <a:off x="3785655" y="5789025"/>
            <a:ext cx="309221" cy="256961"/>
            <a:chOff x="3604680" y="5550900"/>
            <a:chExt cx="309221" cy="256961"/>
          </a:xfrm>
        </p:grpSpPr>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31E58B8E-252D-4373-BB66-A6303294290B}"/>
                    </a:ext>
                  </a:extLst>
                </p14:cNvPr>
                <p14:cNvContentPartPr/>
                <p14:nvPr/>
              </p14:nvContentPartPr>
              <p14:xfrm>
                <a:off x="3645701" y="5636861"/>
                <a:ext cx="126720" cy="73440"/>
              </p14:xfrm>
            </p:contentPart>
          </mc:Choice>
          <mc:Fallback xmlns="">
            <p:pic>
              <p:nvPicPr>
                <p:cNvPr id="25" name="Ink 24">
                  <a:extLst>
                    <a:ext uri="{FF2B5EF4-FFF2-40B4-BE49-F238E27FC236}">
                      <a16:creationId xmlns:a16="http://schemas.microsoft.com/office/drawing/2014/main" id="{31E58B8E-252D-4373-BB66-A6303294290B}"/>
                    </a:ext>
                  </a:extLst>
                </p:cNvPr>
                <p:cNvPicPr/>
                <p:nvPr/>
              </p:nvPicPr>
              <p:blipFill>
                <a:blip r:embed="rId19"/>
                <a:stretch>
                  <a:fillRect/>
                </a:stretch>
              </p:blipFill>
              <p:spPr>
                <a:xfrm>
                  <a:off x="3636701" y="5627861"/>
                  <a:ext cx="144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D797A55D-9580-4F91-97A1-AEFC1B793C64}"/>
                    </a:ext>
                  </a:extLst>
                </p14:cNvPr>
                <p14:cNvContentPartPr/>
                <p14:nvPr/>
              </p14:nvContentPartPr>
              <p14:xfrm>
                <a:off x="3689261" y="5554781"/>
                <a:ext cx="105480" cy="223560"/>
              </p14:xfrm>
            </p:contentPart>
          </mc:Choice>
          <mc:Fallback xmlns="">
            <p:pic>
              <p:nvPicPr>
                <p:cNvPr id="26" name="Ink 25">
                  <a:extLst>
                    <a:ext uri="{FF2B5EF4-FFF2-40B4-BE49-F238E27FC236}">
                      <a16:creationId xmlns:a16="http://schemas.microsoft.com/office/drawing/2014/main" id="{D797A55D-9580-4F91-97A1-AEFC1B793C64}"/>
                    </a:ext>
                  </a:extLst>
                </p:cNvPr>
                <p:cNvPicPr/>
                <p:nvPr/>
              </p:nvPicPr>
              <p:blipFill>
                <a:blip r:embed="rId21"/>
                <a:stretch>
                  <a:fillRect/>
                </a:stretch>
              </p:blipFill>
              <p:spPr>
                <a:xfrm>
                  <a:off x="3680230" y="5545781"/>
                  <a:ext cx="1231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953BB91A-EA05-419D-ABFD-AC2272921E1D}"/>
                    </a:ext>
                  </a:extLst>
                </p14:cNvPr>
                <p14:cNvContentPartPr/>
                <p14:nvPr/>
              </p14:nvContentPartPr>
              <p14:xfrm>
                <a:off x="3714821" y="5594741"/>
                <a:ext cx="142920" cy="213120"/>
              </p14:xfrm>
            </p:contentPart>
          </mc:Choice>
          <mc:Fallback xmlns="">
            <p:pic>
              <p:nvPicPr>
                <p:cNvPr id="27" name="Ink 26">
                  <a:extLst>
                    <a:ext uri="{FF2B5EF4-FFF2-40B4-BE49-F238E27FC236}">
                      <a16:creationId xmlns:a16="http://schemas.microsoft.com/office/drawing/2014/main" id="{953BB91A-EA05-419D-ABFD-AC2272921E1D}"/>
                    </a:ext>
                  </a:extLst>
                </p:cNvPr>
                <p:cNvPicPr/>
                <p:nvPr/>
              </p:nvPicPr>
              <p:blipFill>
                <a:blip r:embed="rId23"/>
                <a:stretch>
                  <a:fillRect/>
                </a:stretch>
              </p:blipFill>
              <p:spPr>
                <a:xfrm>
                  <a:off x="3705798" y="5585741"/>
                  <a:ext cx="160605"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959687CC-B81A-4FBA-B48C-281A238C7F7C}"/>
                    </a:ext>
                  </a:extLst>
                </p14:cNvPr>
                <p14:cNvContentPartPr/>
                <p14:nvPr/>
              </p14:nvContentPartPr>
              <p14:xfrm>
                <a:off x="3862421" y="5619581"/>
                <a:ext cx="1080" cy="1080"/>
              </p14:xfrm>
            </p:contentPart>
          </mc:Choice>
          <mc:Fallback xmlns="">
            <p:pic>
              <p:nvPicPr>
                <p:cNvPr id="28" name="Ink 27">
                  <a:extLst>
                    <a:ext uri="{FF2B5EF4-FFF2-40B4-BE49-F238E27FC236}">
                      <a16:creationId xmlns:a16="http://schemas.microsoft.com/office/drawing/2014/main" id="{959687CC-B81A-4FBA-B48C-281A238C7F7C}"/>
                    </a:ext>
                  </a:extLst>
                </p:cNvPr>
                <p:cNvPicPr/>
                <p:nvPr/>
              </p:nvPicPr>
              <p:blipFill>
                <a:blip r:embed="rId25"/>
                <a:stretch>
                  <a:fillRect/>
                </a:stretch>
              </p:blipFill>
              <p:spPr>
                <a:xfrm>
                  <a:off x="3853421" y="5610581"/>
                  <a:ext cx="187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24134A22-F459-49C1-9969-849FCFB9F7B9}"/>
                    </a:ext>
                  </a:extLst>
                </p14:cNvPr>
                <p14:cNvContentPartPr/>
                <p14:nvPr/>
              </p14:nvContentPartPr>
              <p14:xfrm>
                <a:off x="3676661" y="5598341"/>
                <a:ext cx="237240" cy="180000"/>
              </p14:xfrm>
            </p:contentPart>
          </mc:Choice>
          <mc:Fallback xmlns="">
            <p:pic>
              <p:nvPicPr>
                <p:cNvPr id="30" name="Ink 29">
                  <a:extLst>
                    <a:ext uri="{FF2B5EF4-FFF2-40B4-BE49-F238E27FC236}">
                      <a16:creationId xmlns:a16="http://schemas.microsoft.com/office/drawing/2014/main" id="{24134A22-F459-49C1-9969-849FCFB9F7B9}"/>
                    </a:ext>
                  </a:extLst>
                </p:cNvPr>
                <p:cNvPicPr/>
                <p:nvPr/>
              </p:nvPicPr>
              <p:blipFill>
                <a:blip r:embed="rId27"/>
                <a:stretch>
                  <a:fillRect/>
                </a:stretch>
              </p:blipFill>
              <p:spPr>
                <a:xfrm>
                  <a:off x="3667661" y="5589341"/>
                  <a:ext cx="254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C6FBA08A-2114-410F-B346-1F6D137E14A9}"/>
                    </a:ext>
                  </a:extLst>
                </p14:cNvPr>
                <p14:cNvContentPartPr/>
                <p14:nvPr/>
              </p14:nvContentPartPr>
              <p14:xfrm>
                <a:off x="3885101" y="5675021"/>
                <a:ext cx="21600" cy="34920"/>
              </p14:xfrm>
            </p:contentPart>
          </mc:Choice>
          <mc:Fallback xmlns="">
            <p:pic>
              <p:nvPicPr>
                <p:cNvPr id="31" name="Ink 30">
                  <a:extLst>
                    <a:ext uri="{FF2B5EF4-FFF2-40B4-BE49-F238E27FC236}">
                      <a16:creationId xmlns:a16="http://schemas.microsoft.com/office/drawing/2014/main" id="{C6FBA08A-2114-410F-B346-1F6D137E14A9}"/>
                    </a:ext>
                  </a:extLst>
                </p:cNvPr>
                <p:cNvPicPr/>
                <p:nvPr/>
              </p:nvPicPr>
              <p:blipFill>
                <a:blip r:embed="rId29"/>
                <a:stretch>
                  <a:fillRect/>
                </a:stretch>
              </p:blipFill>
              <p:spPr>
                <a:xfrm>
                  <a:off x="3876101" y="5666021"/>
                  <a:ext cx="392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D84D9E64-CF5E-46EA-8C84-06202455A2B2}"/>
                    </a:ext>
                  </a:extLst>
                </p14:cNvPr>
                <p14:cNvContentPartPr/>
                <p14:nvPr/>
              </p14:nvContentPartPr>
              <p14:xfrm>
                <a:off x="3619440" y="5630820"/>
                <a:ext cx="100800" cy="126720"/>
              </p14:xfrm>
            </p:contentPart>
          </mc:Choice>
          <mc:Fallback xmlns="">
            <p:pic>
              <p:nvPicPr>
                <p:cNvPr id="42" name="Ink 41">
                  <a:extLst>
                    <a:ext uri="{FF2B5EF4-FFF2-40B4-BE49-F238E27FC236}">
                      <a16:creationId xmlns:a16="http://schemas.microsoft.com/office/drawing/2014/main" id="{D84D9E64-CF5E-46EA-8C84-06202455A2B2}"/>
                    </a:ext>
                  </a:extLst>
                </p:cNvPr>
                <p:cNvPicPr/>
                <p:nvPr/>
              </p:nvPicPr>
              <p:blipFill>
                <a:blip r:embed="rId31"/>
                <a:stretch>
                  <a:fillRect/>
                </a:stretch>
              </p:blipFill>
              <p:spPr>
                <a:xfrm>
                  <a:off x="3610440" y="5621845"/>
                  <a:ext cx="118440" cy="14431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7671A305-92D1-4C0F-8703-380A6D47BFAA}"/>
                    </a:ext>
                  </a:extLst>
                </p14:cNvPr>
                <p14:cNvContentPartPr/>
                <p14:nvPr/>
              </p14:nvContentPartPr>
              <p14:xfrm>
                <a:off x="3618720" y="5592660"/>
                <a:ext cx="132480" cy="137520"/>
              </p14:xfrm>
            </p:contentPart>
          </mc:Choice>
          <mc:Fallback xmlns="">
            <p:pic>
              <p:nvPicPr>
                <p:cNvPr id="43" name="Ink 42">
                  <a:extLst>
                    <a:ext uri="{FF2B5EF4-FFF2-40B4-BE49-F238E27FC236}">
                      <a16:creationId xmlns:a16="http://schemas.microsoft.com/office/drawing/2014/main" id="{7671A305-92D1-4C0F-8703-380A6D47BFAA}"/>
                    </a:ext>
                  </a:extLst>
                </p:cNvPr>
                <p:cNvPicPr/>
                <p:nvPr/>
              </p:nvPicPr>
              <p:blipFill>
                <a:blip r:embed="rId33"/>
                <a:stretch>
                  <a:fillRect/>
                </a:stretch>
              </p:blipFill>
              <p:spPr>
                <a:xfrm>
                  <a:off x="3609744" y="5583683"/>
                  <a:ext cx="150072" cy="1551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Ink 43">
                  <a:extLst>
                    <a:ext uri="{FF2B5EF4-FFF2-40B4-BE49-F238E27FC236}">
                      <a16:creationId xmlns:a16="http://schemas.microsoft.com/office/drawing/2014/main" id="{ABA1FC26-B54D-4A63-A79C-D330FC9F7D32}"/>
                    </a:ext>
                  </a:extLst>
                </p14:cNvPr>
                <p14:cNvContentPartPr/>
                <p14:nvPr/>
              </p14:nvContentPartPr>
              <p14:xfrm>
                <a:off x="3604680" y="5582580"/>
                <a:ext cx="194760" cy="129240"/>
              </p14:xfrm>
            </p:contentPart>
          </mc:Choice>
          <mc:Fallback xmlns="">
            <p:pic>
              <p:nvPicPr>
                <p:cNvPr id="44" name="Ink 43">
                  <a:extLst>
                    <a:ext uri="{FF2B5EF4-FFF2-40B4-BE49-F238E27FC236}">
                      <a16:creationId xmlns:a16="http://schemas.microsoft.com/office/drawing/2014/main" id="{ABA1FC26-B54D-4A63-A79C-D330FC9F7D32}"/>
                    </a:ext>
                  </a:extLst>
                </p:cNvPr>
                <p:cNvPicPr/>
                <p:nvPr/>
              </p:nvPicPr>
              <p:blipFill>
                <a:blip r:embed="rId35"/>
                <a:stretch>
                  <a:fillRect/>
                </a:stretch>
              </p:blipFill>
              <p:spPr>
                <a:xfrm>
                  <a:off x="3595697" y="5573555"/>
                  <a:ext cx="212367" cy="14692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Ink 44">
                  <a:extLst>
                    <a:ext uri="{FF2B5EF4-FFF2-40B4-BE49-F238E27FC236}">
                      <a16:creationId xmlns:a16="http://schemas.microsoft.com/office/drawing/2014/main" id="{71C083B8-6D22-4D06-B61D-3E97D714FECF}"/>
                    </a:ext>
                  </a:extLst>
                </p14:cNvPr>
                <p14:cNvContentPartPr/>
                <p14:nvPr/>
              </p14:nvContentPartPr>
              <p14:xfrm>
                <a:off x="3651840" y="5569980"/>
                <a:ext cx="75240" cy="106200"/>
              </p14:xfrm>
            </p:contentPart>
          </mc:Choice>
          <mc:Fallback xmlns="">
            <p:pic>
              <p:nvPicPr>
                <p:cNvPr id="45" name="Ink 44">
                  <a:extLst>
                    <a:ext uri="{FF2B5EF4-FFF2-40B4-BE49-F238E27FC236}">
                      <a16:creationId xmlns:a16="http://schemas.microsoft.com/office/drawing/2014/main" id="{71C083B8-6D22-4D06-B61D-3E97D714FECF}"/>
                    </a:ext>
                  </a:extLst>
                </p:cNvPr>
                <p:cNvPicPr/>
                <p:nvPr/>
              </p:nvPicPr>
              <p:blipFill>
                <a:blip r:embed="rId37"/>
                <a:stretch>
                  <a:fillRect/>
                </a:stretch>
              </p:blipFill>
              <p:spPr>
                <a:xfrm>
                  <a:off x="3642840" y="5560980"/>
                  <a:ext cx="92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id="{3424FDEC-2893-44BF-8E99-93880740514A}"/>
                    </a:ext>
                  </a:extLst>
                </p14:cNvPr>
                <p14:cNvContentPartPr/>
                <p14:nvPr/>
              </p14:nvContentPartPr>
              <p14:xfrm>
                <a:off x="3618720" y="5600220"/>
                <a:ext cx="99720" cy="152280"/>
              </p14:xfrm>
            </p:contentPart>
          </mc:Choice>
          <mc:Fallback xmlns="">
            <p:pic>
              <p:nvPicPr>
                <p:cNvPr id="46" name="Ink 45">
                  <a:extLst>
                    <a:ext uri="{FF2B5EF4-FFF2-40B4-BE49-F238E27FC236}">
                      <a16:creationId xmlns:a16="http://schemas.microsoft.com/office/drawing/2014/main" id="{3424FDEC-2893-44BF-8E99-93880740514A}"/>
                    </a:ext>
                  </a:extLst>
                </p:cNvPr>
                <p:cNvPicPr/>
                <p:nvPr/>
              </p:nvPicPr>
              <p:blipFill>
                <a:blip r:embed="rId39"/>
                <a:stretch>
                  <a:fillRect/>
                </a:stretch>
              </p:blipFill>
              <p:spPr>
                <a:xfrm>
                  <a:off x="3609720" y="5591199"/>
                  <a:ext cx="117360" cy="16996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Ink 46">
                  <a:extLst>
                    <a:ext uri="{FF2B5EF4-FFF2-40B4-BE49-F238E27FC236}">
                      <a16:creationId xmlns:a16="http://schemas.microsoft.com/office/drawing/2014/main" id="{68FA7D3D-BA7A-44BF-8E95-10679BCCC909}"/>
                    </a:ext>
                  </a:extLst>
                </p14:cNvPr>
                <p14:cNvContentPartPr/>
                <p14:nvPr/>
              </p14:nvContentPartPr>
              <p14:xfrm>
                <a:off x="3695760" y="5661420"/>
                <a:ext cx="77760" cy="70560"/>
              </p14:xfrm>
            </p:contentPart>
          </mc:Choice>
          <mc:Fallback xmlns="">
            <p:pic>
              <p:nvPicPr>
                <p:cNvPr id="47" name="Ink 46">
                  <a:extLst>
                    <a:ext uri="{FF2B5EF4-FFF2-40B4-BE49-F238E27FC236}">
                      <a16:creationId xmlns:a16="http://schemas.microsoft.com/office/drawing/2014/main" id="{68FA7D3D-BA7A-44BF-8E95-10679BCCC909}"/>
                    </a:ext>
                  </a:extLst>
                </p:cNvPr>
                <p:cNvPicPr/>
                <p:nvPr/>
              </p:nvPicPr>
              <p:blipFill>
                <a:blip r:embed="rId41"/>
                <a:stretch>
                  <a:fillRect/>
                </a:stretch>
              </p:blipFill>
              <p:spPr>
                <a:xfrm>
                  <a:off x="3686760" y="5652420"/>
                  <a:ext cx="954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Ink 47">
                  <a:extLst>
                    <a:ext uri="{FF2B5EF4-FFF2-40B4-BE49-F238E27FC236}">
                      <a16:creationId xmlns:a16="http://schemas.microsoft.com/office/drawing/2014/main" id="{27447CE0-0B82-4178-9B8A-465A8AB64B6B}"/>
                    </a:ext>
                  </a:extLst>
                </p14:cNvPr>
                <p14:cNvContentPartPr/>
                <p14:nvPr/>
              </p14:nvContentPartPr>
              <p14:xfrm>
                <a:off x="3631320" y="5550900"/>
                <a:ext cx="191880" cy="237960"/>
              </p14:xfrm>
            </p:contentPart>
          </mc:Choice>
          <mc:Fallback xmlns="">
            <p:pic>
              <p:nvPicPr>
                <p:cNvPr id="48" name="Ink 47">
                  <a:extLst>
                    <a:ext uri="{FF2B5EF4-FFF2-40B4-BE49-F238E27FC236}">
                      <a16:creationId xmlns:a16="http://schemas.microsoft.com/office/drawing/2014/main" id="{27447CE0-0B82-4178-9B8A-465A8AB64B6B}"/>
                    </a:ext>
                  </a:extLst>
                </p:cNvPr>
                <p:cNvPicPr/>
                <p:nvPr/>
              </p:nvPicPr>
              <p:blipFill>
                <a:blip r:embed="rId43"/>
                <a:stretch>
                  <a:fillRect/>
                </a:stretch>
              </p:blipFill>
              <p:spPr>
                <a:xfrm>
                  <a:off x="3622320" y="5541914"/>
                  <a:ext cx="209520" cy="25557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id="{49A49B38-B70B-4F37-AB2F-7FFD1479038C}"/>
                    </a:ext>
                  </a:extLst>
                </p14:cNvPr>
                <p14:cNvContentPartPr/>
                <p14:nvPr/>
              </p14:nvContentPartPr>
              <p14:xfrm>
                <a:off x="3733560" y="5745300"/>
                <a:ext cx="360" cy="360"/>
              </p14:xfrm>
            </p:contentPart>
          </mc:Choice>
          <mc:Fallback xmlns="">
            <p:pic>
              <p:nvPicPr>
                <p:cNvPr id="49" name="Ink 48">
                  <a:extLst>
                    <a:ext uri="{FF2B5EF4-FFF2-40B4-BE49-F238E27FC236}">
                      <a16:creationId xmlns:a16="http://schemas.microsoft.com/office/drawing/2014/main" id="{49A49B38-B70B-4F37-AB2F-7FFD1479038C}"/>
                    </a:ext>
                  </a:extLst>
                </p:cNvPr>
                <p:cNvPicPr/>
                <p:nvPr/>
              </p:nvPicPr>
              <p:blipFill>
                <a:blip r:embed="rId45"/>
                <a:stretch>
                  <a:fillRect/>
                </a:stretch>
              </p:blipFill>
              <p:spPr>
                <a:xfrm>
                  <a:off x="3724560" y="5736300"/>
                  <a:ext cx="18000" cy="18000"/>
                </a:xfrm>
                <a:prstGeom prst="rect">
                  <a:avLst/>
                </a:prstGeom>
              </p:spPr>
            </p:pic>
          </mc:Fallback>
        </mc:AlternateContent>
      </p:grpSp>
      <p:sp>
        <p:nvSpPr>
          <p:cNvPr id="3" name="Slide Number Placeholder 2">
            <a:extLst>
              <a:ext uri="{FF2B5EF4-FFF2-40B4-BE49-F238E27FC236}">
                <a16:creationId xmlns:a16="http://schemas.microsoft.com/office/drawing/2014/main" id="{3E056F28-73BC-46C3-8EC9-79309B7CAA14}"/>
              </a:ext>
            </a:extLst>
          </p:cNvPr>
          <p:cNvSpPr>
            <a:spLocks noGrp="1"/>
          </p:cNvSpPr>
          <p:nvPr>
            <p:ph type="sldNum" sz="quarter" idx="12"/>
          </p:nvPr>
        </p:nvSpPr>
        <p:spPr/>
        <p:txBody>
          <a:bodyPr/>
          <a:lstStyle/>
          <a:p>
            <a:fld id="{B2DC25EE-239B-4C5F-AAD1-255A7D5F1EE2}" type="slidenum">
              <a:rPr lang="en-US" smtClean="0"/>
              <a:t>24</a:t>
            </a:fld>
            <a:endParaRPr lang="en-US"/>
          </a:p>
        </p:txBody>
      </p:sp>
      <p:pic>
        <p:nvPicPr>
          <p:cNvPr id="4" name="Picture 4">
            <a:extLst>
              <a:ext uri="{FF2B5EF4-FFF2-40B4-BE49-F238E27FC236}">
                <a16:creationId xmlns:a16="http://schemas.microsoft.com/office/drawing/2014/main" id="{66D8C8CA-CE55-476C-882A-9F3A542641C0}"/>
              </a:ext>
            </a:extLst>
          </p:cNvPr>
          <p:cNvPicPr>
            <a:picLocks noChangeAspect="1"/>
          </p:cNvPicPr>
          <p:nvPr/>
        </p:nvPicPr>
        <p:blipFill>
          <a:blip r:embed="rId46"/>
          <a:stretch>
            <a:fillRect/>
          </a:stretch>
        </p:blipFill>
        <p:spPr>
          <a:xfrm>
            <a:off x="1291701" y="2652982"/>
            <a:ext cx="9357063" cy="2454599"/>
          </a:xfrm>
          <a:prstGeom prst="rect">
            <a:avLst/>
          </a:prstGeom>
        </p:spPr>
      </p:pic>
    </p:spTree>
    <p:extLst>
      <p:ext uri="{BB962C8B-B14F-4D97-AF65-F5344CB8AC3E}">
        <p14:creationId xmlns:p14="http://schemas.microsoft.com/office/powerpoint/2010/main" val="993281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0D9110-A453-433A-A4D2-42A5BF469223}"/>
              </a:ext>
            </a:extLst>
          </p:cNvPr>
          <p:cNvSpPr>
            <a:spLocks noGrp="1"/>
          </p:cNvSpPr>
          <p:nvPr>
            <p:ph type="title"/>
          </p:nvPr>
        </p:nvSpPr>
        <p:spPr>
          <a:xfrm>
            <a:off x="5080216" y="974217"/>
            <a:ext cx="2847827" cy="650165"/>
          </a:xfrm>
        </p:spPr>
        <p:txBody>
          <a:bodyPr vert="horz" lIns="91440" tIns="45720" rIns="91440" bIns="45720" rtlCol="0" anchor="b">
            <a:noAutofit/>
          </a:bodyPr>
          <a:lstStyle/>
          <a:p>
            <a:r>
              <a:rPr lang="en-US" sz="4300" dirty="0">
                <a:solidFill>
                  <a:schemeClr val="tx1"/>
                </a:solidFill>
                <a:latin typeface="Calibri Light" panose="020F0302020204030204" pitchFamily="34" charset="0"/>
                <a:cs typeface="Calibri Light" panose="020F0302020204030204" pitchFamily="34" charset="0"/>
              </a:rPr>
              <a:t>Contenuti</a:t>
            </a:r>
          </a:p>
        </p:txBody>
      </p:sp>
      <p:pic>
        <p:nvPicPr>
          <p:cNvPr id="26" name="Picture 25" descr="Clessidra e un calendario">
            <a:extLst>
              <a:ext uri="{FF2B5EF4-FFF2-40B4-BE49-F238E27FC236}">
                <a16:creationId xmlns:a16="http://schemas.microsoft.com/office/drawing/2014/main" id="{A605DACF-B170-49C2-A654-E4CFE679FDFA}"/>
              </a:ext>
            </a:extLst>
          </p:cNvPr>
          <p:cNvPicPr>
            <a:picLocks noChangeAspect="1"/>
          </p:cNvPicPr>
          <p:nvPr/>
        </p:nvPicPr>
        <p:blipFill rotWithShape="1">
          <a:blip r:embed="rId2"/>
          <a:srcRect l="50935" r="5050" b="2"/>
          <a:stretch/>
        </p:blipFill>
        <p:spPr>
          <a:xfrm>
            <a:off x="20" y="10"/>
            <a:ext cx="4505305" cy="6857990"/>
          </a:xfrm>
          <a:prstGeom prst="rect">
            <a:avLst/>
          </a:prstGeom>
        </p:spPr>
      </p:pic>
      <p:sp>
        <p:nvSpPr>
          <p:cNvPr id="4" name="CasellaDiTesto 3">
            <a:extLst>
              <a:ext uri="{FF2B5EF4-FFF2-40B4-BE49-F238E27FC236}">
                <a16:creationId xmlns:a16="http://schemas.microsoft.com/office/drawing/2014/main" id="{9B04C595-0BCB-4063-B87D-151FD96FC3E2}"/>
              </a:ext>
            </a:extLst>
          </p:cNvPr>
          <p:cNvSpPr txBox="1"/>
          <p:nvPr/>
        </p:nvSpPr>
        <p:spPr>
          <a:xfrm>
            <a:off x="5080216" y="2270055"/>
            <a:ext cx="6272784" cy="361372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Data Understanding</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Data Visualization</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Clustering</a:t>
            </a:r>
          </a:p>
          <a:p>
            <a:pPr marL="400050" indent="-342900">
              <a:lnSpc>
                <a:spcPct val="170000"/>
              </a:lnSpc>
              <a:spcAft>
                <a:spcPts val="600"/>
              </a:spcAft>
              <a:buSzPct val="60000"/>
              <a:buFont typeface="Wingdings" panose="05000000000000000000" pitchFamily="2" charset="2"/>
              <a:buChar char="v"/>
            </a:pPr>
            <a:r>
              <a:rPr lang="en-US" sz="2400" b="1" u="sng" dirty="0">
                <a:latin typeface="Calibri Light" panose="020F0302020204030204" pitchFamily="34" charset="0"/>
                <a:cs typeface="Calibri Light" panose="020F0302020204030204" pitchFamily="34" charset="0"/>
              </a:rPr>
              <a:t>Classificazione</a:t>
            </a:r>
          </a:p>
        </p:txBody>
      </p:sp>
      <p:sp>
        <p:nvSpPr>
          <p:cNvPr id="5" name="Footer Placeholder 4">
            <a:extLst>
              <a:ext uri="{FF2B5EF4-FFF2-40B4-BE49-F238E27FC236}">
                <a16:creationId xmlns:a16="http://schemas.microsoft.com/office/drawing/2014/main" id="{148E91B2-026D-4982-873D-92D803C066C9}"/>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sp>
        <p:nvSpPr>
          <p:cNvPr id="3" name="Slide Number Placeholder 2">
            <a:extLst>
              <a:ext uri="{FF2B5EF4-FFF2-40B4-BE49-F238E27FC236}">
                <a16:creationId xmlns:a16="http://schemas.microsoft.com/office/drawing/2014/main" id="{CC25D523-17A4-4172-B73F-21DCBE5D95B1}"/>
              </a:ext>
            </a:extLst>
          </p:cNvPr>
          <p:cNvSpPr>
            <a:spLocks noGrp="1"/>
          </p:cNvSpPr>
          <p:nvPr>
            <p:ph type="sldNum" sz="quarter" idx="12"/>
          </p:nvPr>
        </p:nvSpPr>
        <p:spPr/>
        <p:txBody>
          <a:bodyPr/>
          <a:lstStyle/>
          <a:p>
            <a:fld id="{B2DC25EE-239B-4C5F-AAD1-255A7D5F1EE2}" type="slidenum">
              <a:rPr lang="en-US" smtClean="0"/>
              <a:t>25</a:t>
            </a:fld>
            <a:endParaRPr lang="en-US"/>
          </a:p>
        </p:txBody>
      </p:sp>
    </p:spTree>
    <p:extLst>
      <p:ext uri="{BB962C8B-B14F-4D97-AF65-F5344CB8AC3E}">
        <p14:creationId xmlns:p14="http://schemas.microsoft.com/office/powerpoint/2010/main" val="3828087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7312938" cy="1010264"/>
          </a:xfrm>
        </p:spPr>
        <p:txBody>
          <a:bodyPr anchor="ctr">
            <a:noAutofit/>
          </a:bodyPr>
          <a:lstStyle/>
          <a:p>
            <a:r>
              <a:rPr lang="it-IT" sz="4000" dirty="0">
                <a:solidFill>
                  <a:schemeClr val="tx1"/>
                </a:solidFill>
                <a:latin typeface="Calibri Light" panose="020F0302020204030204" pitchFamily="34" charset="0"/>
                <a:cs typeface="Calibri Light" panose="020F0302020204030204" pitchFamily="34" charset="0"/>
              </a:rPr>
              <a:t>Random Forest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636177" y="181362"/>
            <a:ext cx="1998039" cy="400110"/>
          </a:xfrm>
          <a:prstGeom prst="rect">
            <a:avLst/>
          </a:prstGeom>
          <a:noFill/>
        </p:spPr>
        <p:txBody>
          <a:bodyPr wrap="square" rtlCol="0">
            <a:spAutoFit/>
          </a:bodyPr>
          <a:lstStyle/>
          <a:p>
            <a:r>
              <a:rPr lang="it-IT" sz="2000" dirty="0">
                <a:solidFill>
                  <a:schemeClr val="bg1">
                    <a:lumMod val="50000"/>
                  </a:schemeClr>
                </a:solidFill>
              </a:rPr>
              <a:t>Classificazione</a:t>
            </a:r>
            <a:endParaRPr lang="en-GB" sz="2000" dirty="0">
              <a:solidFill>
                <a:schemeClr val="bg1">
                  <a:lumMod val="50000"/>
                </a:schemeClr>
              </a:solidFill>
            </a:endParaRPr>
          </a:p>
        </p:txBody>
      </p:sp>
      <p:sp>
        <p:nvSpPr>
          <p:cNvPr id="3" name="Slide Number Placeholder 2">
            <a:extLst>
              <a:ext uri="{FF2B5EF4-FFF2-40B4-BE49-F238E27FC236}">
                <a16:creationId xmlns:a16="http://schemas.microsoft.com/office/drawing/2014/main" id="{F0F48425-B5BB-4123-9A5E-97FFEDBE5D36}"/>
              </a:ext>
            </a:extLst>
          </p:cNvPr>
          <p:cNvSpPr>
            <a:spLocks noGrp="1"/>
          </p:cNvSpPr>
          <p:nvPr>
            <p:ph type="sldNum" sz="quarter" idx="12"/>
          </p:nvPr>
        </p:nvSpPr>
        <p:spPr/>
        <p:txBody>
          <a:bodyPr/>
          <a:lstStyle/>
          <a:p>
            <a:fld id="{B2DC25EE-239B-4C5F-AAD1-255A7D5F1EE2}" type="slidenum">
              <a:rPr lang="en-US" smtClean="0"/>
              <a:t>26</a:t>
            </a:fld>
            <a:endParaRPr lang="en-US"/>
          </a:p>
        </p:txBody>
      </p:sp>
      <p:sp>
        <p:nvSpPr>
          <p:cNvPr id="7" name="TextBox 6">
            <a:extLst>
              <a:ext uri="{FF2B5EF4-FFF2-40B4-BE49-F238E27FC236}">
                <a16:creationId xmlns:a16="http://schemas.microsoft.com/office/drawing/2014/main" id="{E6448BBD-1233-47B4-963B-7B20377E8576}"/>
              </a:ext>
            </a:extLst>
          </p:cNvPr>
          <p:cNvSpPr txBox="1"/>
          <p:nvPr/>
        </p:nvSpPr>
        <p:spPr>
          <a:xfrm>
            <a:off x="841248" y="1922567"/>
            <a:ext cx="2189317"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Preparazione </a:t>
            </a:r>
            <a:endParaRPr lang="en-GB" sz="2400" b="1" dirty="0">
              <a:latin typeface="Calibri Light"/>
              <a:cs typeface="Calibri Light"/>
            </a:endParaRPr>
          </a:p>
        </p:txBody>
      </p:sp>
      <p:sp>
        <p:nvSpPr>
          <p:cNvPr id="8" name="TextBox 7">
            <a:extLst>
              <a:ext uri="{FF2B5EF4-FFF2-40B4-BE49-F238E27FC236}">
                <a16:creationId xmlns:a16="http://schemas.microsoft.com/office/drawing/2014/main" id="{D63620E5-1E9C-4D55-80E6-B7CF646844B9}"/>
              </a:ext>
            </a:extLst>
          </p:cNvPr>
          <p:cNvSpPr txBox="1"/>
          <p:nvPr/>
        </p:nvSpPr>
        <p:spPr>
          <a:xfrm>
            <a:off x="1019048" y="2330752"/>
            <a:ext cx="4148005" cy="11717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SzPct val="80000"/>
            </a:pPr>
            <a:r>
              <a:rPr lang="it-IT" sz="1200" i="1" dirty="0">
                <a:latin typeface="Calibri Light"/>
                <a:cs typeface="Calibri Light"/>
              </a:rPr>
              <a:t>‘NO2 Mean’, ‘NO2 1st Max Value’, ‘NO2 1st Max Hour’, ‘NO2 AQI’, ‘O3 Mean’, ‘O3 1st Max Value’, ‘O3 1st Max Hour’, ‘O3 AQI’, ‘SO2 Mean’, ‘SO2 1st Max Value’, ‘SO2 1st Max Hour’, ‘SO2AQI’, ‘CO Mean’, ‘CO 1st Max Value’, ‘CO 1st Max Hour’, ‘CO AQI’ </a:t>
            </a:r>
          </a:p>
        </p:txBody>
      </p:sp>
      <p:sp>
        <p:nvSpPr>
          <p:cNvPr id="4" name="Plus Sign 3">
            <a:extLst>
              <a:ext uri="{FF2B5EF4-FFF2-40B4-BE49-F238E27FC236}">
                <a16:creationId xmlns:a16="http://schemas.microsoft.com/office/drawing/2014/main" id="{8FF2C7F3-7ABA-4BB5-BB6B-2E13A30E31B1}"/>
              </a:ext>
            </a:extLst>
          </p:cNvPr>
          <p:cNvSpPr/>
          <p:nvPr/>
        </p:nvSpPr>
        <p:spPr>
          <a:xfrm>
            <a:off x="5733126" y="2604955"/>
            <a:ext cx="508000" cy="474133"/>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E505C64-6485-4820-9EF6-B9F861D9FC39}"/>
              </a:ext>
            </a:extLst>
          </p:cNvPr>
          <p:cNvSpPr txBox="1"/>
          <p:nvPr/>
        </p:nvSpPr>
        <p:spPr>
          <a:xfrm>
            <a:off x="6705514" y="2672745"/>
            <a:ext cx="3517181"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1600" dirty="0">
                <a:latin typeface="Calibri Light"/>
                <a:cs typeface="Calibri Light"/>
              </a:rPr>
              <a:t>Nuovo attributo </a:t>
            </a:r>
            <a:r>
              <a:rPr lang="it-IT" sz="1600" b="1" dirty="0">
                <a:latin typeface="Calibri Light"/>
                <a:cs typeface="Calibri Light"/>
              </a:rPr>
              <a:t>AQI</a:t>
            </a:r>
            <a:r>
              <a:rPr lang="it-IT" sz="1600" dirty="0">
                <a:latin typeface="Calibri Light"/>
                <a:cs typeface="Calibri Light"/>
              </a:rPr>
              <a:t>  categorico , 5 classi</a:t>
            </a:r>
          </a:p>
        </p:txBody>
      </p:sp>
      <p:sp>
        <p:nvSpPr>
          <p:cNvPr id="18" name="TextBox 17">
            <a:extLst>
              <a:ext uri="{FF2B5EF4-FFF2-40B4-BE49-F238E27FC236}">
                <a16:creationId xmlns:a16="http://schemas.microsoft.com/office/drawing/2014/main" id="{65885788-0F13-4F38-B7E8-DDB55532AC6A}"/>
              </a:ext>
            </a:extLst>
          </p:cNvPr>
          <p:cNvSpPr txBox="1"/>
          <p:nvPr/>
        </p:nvSpPr>
        <p:spPr>
          <a:xfrm>
            <a:off x="887213" y="3737178"/>
            <a:ext cx="5053499"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Ripartizione percentuale delle classi </a:t>
            </a:r>
            <a:endParaRPr lang="en-GB" sz="2400" b="1" dirty="0">
              <a:latin typeface="Calibri Light"/>
              <a:cs typeface="Calibri Light"/>
            </a:endParaRPr>
          </a:p>
        </p:txBody>
      </p:sp>
      <p:pic>
        <p:nvPicPr>
          <p:cNvPr id="6" name="Picture 9">
            <a:extLst>
              <a:ext uri="{FF2B5EF4-FFF2-40B4-BE49-F238E27FC236}">
                <a16:creationId xmlns:a16="http://schemas.microsoft.com/office/drawing/2014/main" id="{BCB6CA74-946B-498F-B7E6-1EF7F0DE8BEA}"/>
              </a:ext>
            </a:extLst>
          </p:cNvPr>
          <p:cNvPicPr>
            <a:picLocks noChangeAspect="1"/>
          </p:cNvPicPr>
          <p:nvPr/>
        </p:nvPicPr>
        <p:blipFill rotWithShape="1">
          <a:blip r:embed="rId4"/>
          <a:srcRect l="28043" t="12266" r="50502" b="59779"/>
          <a:stretch/>
        </p:blipFill>
        <p:spPr>
          <a:xfrm>
            <a:off x="6707078" y="3779397"/>
            <a:ext cx="3122485" cy="2543054"/>
          </a:xfrm>
          <a:prstGeom prst="rect">
            <a:avLst/>
          </a:prstGeom>
        </p:spPr>
      </p:pic>
      <p:pic>
        <p:nvPicPr>
          <p:cNvPr id="10" name="Picture 9">
            <a:extLst>
              <a:ext uri="{FF2B5EF4-FFF2-40B4-BE49-F238E27FC236}">
                <a16:creationId xmlns:a16="http://schemas.microsoft.com/office/drawing/2014/main" id="{E6CE9D82-EE3E-451E-AF4F-B9843F358E81}"/>
              </a:ext>
            </a:extLst>
          </p:cNvPr>
          <p:cNvPicPr>
            <a:picLocks noChangeAspect="1"/>
          </p:cNvPicPr>
          <p:nvPr/>
        </p:nvPicPr>
        <p:blipFill rotWithShape="1">
          <a:blip r:embed="rId5"/>
          <a:srcRect t="4001"/>
          <a:stretch/>
        </p:blipFill>
        <p:spPr>
          <a:xfrm>
            <a:off x="2145192" y="4313437"/>
            <a:ext cx="2794819" cy="1482450"/>
          </a:xfrm>
          <a:prstGeom prst="rect">
            <a:avLst/>
          </a:prstGeom>
        </p:spPr>
      </p:pic>
    </p:spTree>
    <p:extLst>
      <p:ext uri="{BB962C8B-B14F-4D97-AF65-F5344CB8AC3E}">
        <p14:creationId xmlns:p14="http://schemas.microsoft.com/office/powerpoint/2010/main" val="1919326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D04EF8A-3E85-43BC-9AF5-6B9CF53E6374}"/>
              </a:ext>
            </a:extLst>
          </p:cNvPr>
          <p:cNvSpPr/>
          <p:nvPr/>
        </p:nvSpPr>
        <p:spPr>
          <a:xfrm>
            <a:off x="7990458" y="1754982"/>
            <a:ext cx="2336365" cy="1212684"/>
          </a:xfrm>
          <a:prstGeom prst="rect">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7312938" cy="1010264"/>
          </a:xfrm>
        </p:spPr>
        <p:txBody>
          <a:bodyPr anchor="ctr">
            <a:noAutofit/>
          </a:bodyPr>
          <a:lstStyle/>
          <a:p>
            <a:r>
              <a:rPr lang="it-IT" sz="4000" dirty="0">
                <a:solidFill>
                  <a:schemeClr val="tx1"/>
                </a:solidFill>
                <a:latin typeface="Calibri Light" panose="020F0302020204030204" pitchFamily="34" charset="0"/>
                <a:cs typeface="Calibri Light" panose="020F0302020204030204" pitchFamily="34" charset="0"/>
              </a:rPr>
              <a:t>Random Forest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636177" y="181362"/>
            <a:ext cx="1998039" cy="400110"/>
          </a:xfrm>
          <a:prstGeom prst="rect">
            <a:avLst/>
          </a:prstGeom>
          <a:noFill/>
        </p:spPr>
        <p:txBody>
          <a:bodyPr wrap="square" rtlCol="0">
            <a:spAutoFit/>
          </a:bodyPr>
          <a:lstStyle/>
          <a:p>
            <a:r>
              <a:rPr lang="it-IT" sz="2000" dirty="0">
                <a:solidFill>
                  <a:schemeClr val="bg1">
                    <a:lumMod val="50000"/>
                  </a:schemeClr>
                </a:solidFill>
              </a:rPr>
              <a:t>Classificazione</a:t>
            </a:r>
            <a:endParaRPr lang="en-GB" sz="2000" dirty="0">
              <a:solidFill>
                <a:schemeClr val="bg1">
                  <a:lumMod val="50000"/>
                </a:schemeClr>
              </a:solidFill>
            </a:endParaRPr>
          </a:p>
        </p:txBody>
      </p:sp>
      <p:sp>
        <p:nvSpPr>
          <p:cNvPr id="3" name="Slide Number Placeholder 2">
            <a:extLst>
              <a:ext uri="{FF2B5EF4-FFF2-40B4-BE49-F238E27FC236}">
                <a16:creationId xmlns:a16="http://schemas.microsoft.com/office/drawing/2014/main" id="{F0F48425-B5BB-4123-9A5E-97FFEDBE5D36}"/>
              </a:ext>
            </a:extLst>
          </p:cNvPr>
          <p:cNvSpPr>
            <a:spLocks noGrp="1"/>
          </p:cNvSpPr>
          <p:nvPr>
            <p:ph type="sldNum" sz="quarter" idx="12"/>
          </p:nvPr>
        </p:nvSpPr>
        <p:spPr/>
        <p:txBody>
          <a:bodyPr/>
          <a:lstStyle/>
          <a:p>
            <a:fld id="{B2DC25EE-239B-4C5F-AAD1-255A7D5F1EE2}" type="slidenum">
              <a:rPr lang="en-US" smtClean="0"/>
              <a:t>27</a:t>
            </a:fld>
            <a:endParaRPr lang="en-US"/>
          </a:p>
        </p:txBody>
      </p:sp>
      <p:pic>
        <p:nvPicPr>
          <p:cNvPr id="14" name="Picture 13">
            <a:extLst>
              <a:ext uri="{FF2B5EF4-FFF2-40B4-BE49-F238E27FC236}">
                <a16:creationId xmlns:a16="http://schemas.microsoft.com/office/drawing/2014/main" id="{CFF21F87-B018-48C5-A8EE-EF1651DAA54A}"/>
              </a:ext>
            </a:extLst>
          </p:cNvPr>
          <p:cNvPicPr>
            <a:picLocks noChangeAspect="1"/>
          </p:cNvPicPr>
          <p:nvPr/>
        </p:nvPicPr>
        <p:blipFill>
          <a:blip r:embed="rId4"/>
          <a:stretch>
            <a:fillRect/>
          </a:stretch>
        </p:blipFill>
        <p:spPr>
          <a:xfrm>
            <a:off x="1458591" y="4440306"/>
            <a:ext cx="2856434" cy="1274018"/>
          </a:xfrm>
          <a:prstGeom prst="rect">
            <a:avLst/>
          </a:prstGeom>
        </p:spPr>
      </p:pic>
      <p:sp>
        <p:nvSpPr>
          <p:cNvPr id="17" name="TextBox 16">
            <a:extLst>
              <a:ext uri="{FF2B5EF4-FFF2-40B4-BE49-F238E27FC236}">
                <a16:creationId xmlns:a16="http://schemas.microsoft.com/office/drawing/2014/main" id="{3ED5B0D5-5152-48AE-AFB4-1C7451D15185}"/>
              </a:ext>
            </a:extLst>
          </p:cNvPr>
          <p:cNvSpPr txBox="1"/>
          <p:nvPr/>
        </p:nvSpPr>
        <p:spPr>
          <a:xfrm>
            <a:off x="841248" y="3984709"/>
            <a:ext cx="4091120"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lgn="l">
              <a:buClr>
                <a:schemeClr val="accent1"/>
              </a:buClr>
              <a:buFont typeface="Wingdings" panose="05000000000000000000" pitchFamily="2" charset="2"/>
              <a:buChar char="v"/>
            </a:pPr>
            <a:r>
              <a:rPr lang="it-IT" sz="2400" b="1" dirty="0">
                <a:latin typeface="Calibri Light"/>
                <a:cs typeface="Calibri Light"/>
              </a:rPr>
              <a:t>Risultati - Dataset sbilanciato </a:t>
            </a:r>
            <a:endParaRPr lang="en-GB" sz="2400" b="1" dirty="0">
              <a:latin typeface="Calibri Light"/>
              <a:cs typeface="Calibri Light"/>
            </a:endParaRPr>
          </a:p>
        </p:txBody>
      </p:sp>
      <p:sp>
        <p:nvSpPr>
          <p:cNvPr id="18" name="TextBox 17">
            <a:extLst>
              <a:ext uri="{FF2B5EF4-FFF2-40B4-BE49-F238E27FC236}">
                <a16:creationId xmlns:a16="http://schemas.microsoft.com/office/drawing/2014/main" id="{65885788-0F13-4F38-B7E8-DDB55532AC6A}"/>
              </a:ext>
            </a:extLst>
          </p:cNvPr>
          <p:cNvSpPr txBox="1"/>
          <p:nvPr/>
        </p:nvSpPr>
        <p:spPr>
          <a:xfrm>
            <a:off x="6095447" y="3981313"/>
            <a:ext cx="5144485"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400" b="1" dirty="0">
                <a:latin typeface="Calibri Light"/>
                <a:cs typeface="Calibri Light"/>
              </a:rPr>
              <a:t>Risultati - Dataset con Undersampling </a:t>
            </a:r>
            <a:endParaRPr lang="en-GB" sz="2400" b="1" dirty="0">
              <a:latin typeface="Calibri Light"/>
              <a:cs typeface="Calibri Light"/>
            </a:endParaRPr>
          </a:p>
        </p:txBody>
      </p:sp>
      <p:pic>
        <p:nvPicPr>
          <p:cNvPr id="16" name="Picture 15">
            <a:extLst>
              <a:ext uri="{FF2B5EF4-FFF2-40B4-BE49-F238E27FC236}">
                <a16:creationId xmlns:a16="http://schemas.microsoft.com/office/drawing/2014/main" id="{AD49A7AF-9F41-4738-95EF-42BEB2AA2ABF}"/>
              </a:ext>
            </a:extLst>
          </p:cNvPr>
          <p:cNvPicPr>
            <a:picLocks noChangeAspect="1"/>
          </p:cNvPicPr>
          <p:nvPr/>
        </p:nvPicPr>
        <p:blipFill rotWithShape="1">
          <a:blip r:embed="rId5"/>
          <a:srcRect l="2739"/>
          <a:stretch/>
        </p:blipFill>
        <p:spPr>
          <a:xfrm>
            <a:off x="8117271" y="1805917"/>
            <a:ext cx="2082738" cy="1082134"/>
          </a:xfrm>
          <a:prstGeom prst="rect">
            <a:avLst/>
          </a:prstGeom>
        </p:spPr>
      </p:pic>
      <p:pic>
        <p:nvPicPr>
          <p:cNvPr id="20" name="Picture 19">
            <a:extLst>
              <a:ext uri="{FF2B5EF4-FFF2-40B4-BE49-F238E27FC236}">
                <a16:creationId xmlns:a16="http://schemas.microsoft.com/office/drawing/2014/main" id="{9FE823EC-A5DD-49CD-88B6-841258FF2B0F}"/>
              </a:ext>
            </a:extLst>
          </p:cNvPr>
          <p:cNvPicPr>
            <a:picLocks noChangeAspect="1"/>
          </p:cNvPicPr>
          <p:nvPr/>
        </p:nvPicPr>
        <p:blipFill>
          <a:blip r:embed="rId6"/>
          <a:stretch>
            <a:fillRect/>
          </a:stretch>
        </p:blipFill>
        <p:spPr>
          <a:xfrm>
            <a:off x="7400394" y="4503499"/>
            <a:ext cx="2815244" cy="1176305"/>
          </a:xfrm>
          <a:prstGeom prst="rect">
            <a:avLst/>
          </a:prstGeom>
        </p:spPr>
      </p:pic>
      <p:graphicFrame>
        <p:nvGraphicFramePr>
          <p:cNvPr id="5" name="Table 5">
            <a:extLst>
              <a:ext uri="{FF2B5EF4-FFF2-40B4-BE49-F238E27FC236}">
                <a16:creationId xmlns:a16="http://schemas.microsoft.com/office/drawing/2014/main" id="{2DBB6238-DD57-4361-877B-1539211BA3BA}"/>
              </a:ext>
            </a:extLst>
          </p:cNvPr>
          <p:cNvGraphicFramePr>
            <a:graphicFrameLocks noGrp="1"/>
          </p:cNvGraphicFramePr>
          <p:nvPr>
            <p:extLst>
              <p:ext uri="{D42A27DB-BD31-4B8C-83A1-F6EECF244321}">
                <p14:modId xmlns:p14="http://schemas.microsoft.com/office/powerpoint/2010/main" val="2802562441"/>
              </p:ext>
            </p:extLst>
          </p:nvPr>
        </p:nvGraphicFramePr>
        <p:xfrm>
          <a:off x="1522118" y="1861676"/>
          <a:ext cx="2569118" cy="1828800"/>
        </p:xfrm>
        <a:graphic>
          <a:graphicData uri="http://schemas.openxmlformats.org/drawingml/2006/table">
            <a:tbl>
              <a:tblPr firstRow="1" bandRow="1">
                <a:tableStyleId>{5C22544A-7EE6-4342-B048-85BDC9FD1C3A}</a:tableStyleId>
              </a:tblPr>
              <a:tblGrid>
                <a:gridCol w="1284559">
                  <a:extLst>
                    <a:ext uri="{9D8B030D-6E8A-4147-A177-3AD203B41FA5}">
                      <a16:colId xmlns:a16="http://schemas.microsoft.com/office/drawing/2014/main" val="2989800825"/>
                    </a:ext>
                  </a:extLst>
                </a:gridCol>
                <a:gridCol w="1284559">
                  <a:extLst>
                    <a:ext uri="{9D8B030D-6E8A-4147-A177-3AD203B41FA5}">
                      <a16:colId xmlns:a16="http://schemas.microsoft.com/office/drawing/2014/main" val="3172391493"/>
                    </a:ext>
                  </a:extLst>
                </a:gridCol>
              </a:tblGrid>
              <a:tr h="302463">
                <a:tc>
                  <a:txBody>
                    <a:bodyPr/>
                    <a:lstStyle/>
                    <a:p>
                      <a:pPr algn="ctr"/>
                      <a:r>
                        <a:rPr lang="en-US" sz="1400" dirty="0"/>
                        <a:t>Classe</a:t>
                      </a:r>
                    </a:p>
                  </a:txBody>
                  <a:tcPr/>
                </a:tc>
                <a:tc>
                  <a:txBody>
                    <a:bodyPr/>
                    <a:lstStyle/>
                    <a:p>
                      <a:pPr algn="ctr"/>
                      <a:r>
                        <a:rPr lang="en-US" sz="1400" dirty="0"/>
                        <a:t>N. Record</a:t>
                      </a:r>
                    </a:p>
                  </a:txBody>
                  <a:tcPr/>
                </a:tc>
                <a:extLst>
                  <a:ext uri="{0D108BD9-81ED-4DB2-BD59-A6C34878D82A}">
                    <a16:rowId xmlns:a16="http://schemas.microsoft.com/office/drawing/2014/main" val="3658748470"/>
                  </a:ext>
                </a:extLst>
              </a:tr>
              <a:tr h="302463">
                <a:tc>
                  <a:txBody>
                    <a:bodyPr/>
                    <a:lstStyle/>
                    <a:p>
                      <a:pPr algn="ctr"/>
                      <a:r>
                        <a:rPr lang="en-US" sz="1400" b="1" dirty="0"/>
                        <a:t>0</a:t>
                      </a:r>
                    </a:p>
                  </a:txBody>
                  <a:tcPr/>
                </a:tc>
                <a:tc>
                  <a:txBody>
                    <a:bodyPr/>
                    <a:lstStyle/>
                    <a:p>
                      <a:pPr algn="ctr"/>
                      <a:r>
                        <a:rPr lang="en-US" sz="1400" dirty="0"/>
                        <a:t>1.472.380</a:t>
                      </a:r>
                    </a:p>
                  </a:txBody>
                  <a:tcPr/>
                </a:tc>
                <a:extLst>
                  <a:ext uri="{0D108BD9-81ED-4DB2-BD59-A6C34878D82A}">
                    <a16:rowId xmlns:a16="http://schemas.microsoft.com/office/drawing/2014/main" val="755611872"/>
                  </a:ext>
                </a:extLst>
              </a:tr>
              <a:tr h="302463">
                <a:tc>
                  <a:txBody>
                    <a:bodyPr/>
                    <a:lstStyle/>
                    <a:p>
                      <a:pPr algn="ctr"/>
                      <a:r>
                        <a:rPr lang="en-US" sz="1400" b="1" dirty="0"/>
                        <a:t>1</a:t>
                      </a:r>
                    </a:p>
                  </a:txBody>
                  <a:tcPr/>
                </a:tc>
                <a:tc>
                  <a:txBody>
                    <a:bodyPr/>
                    <a:lstStyle/>
                    <a:p>
                      <a:pPr algn="ctr"/>
                      <a:r>
                        <a:rPr lang="en-US" sz="1400" dirty="0"/>
                        <a:t>229.348</a:t>
                      </a:r>
                    </a:p>
                  </a:txBody>
                  <a:tcPr/>
                </a:tc>
                <a:extLst>
                  <a:ext uri="{0D108BD9-81ED-4DB2-BD59-A6C34878D82A}">
                    <a16:rowId xmlns:a16="http://schemas.microsoft.com/office/drawing/2014/main" val="1222459669"/>
                  </a:ext>
                </a:extLst>
              </a:tr>
              <a:tr h="302463">
                <a:tc>
                  <a:txBody>
                    <a:bodyPr/>
                    <a:lstStyle/>
                    <a:p>
                      <a:pPr algn="ctr"/>
                      <a:r>
                        <a:rPr lang="en-US" sz="1400" b="1" dirty="0"/>
                        <a:t>2</a:t>
                      </a:r>
                    </a:p>
                  </a:txBody>
                  <a:tcPr/>
                </a:tc>
                <a:tc>
                  <a:txBody>
                    <a:bodyPr/>
                    <a:lstStyle/>
                    <a:p>
                      <a:pPr algn="ctr"/>
                      <a:r>
                        <a:rPr lang="en-US" sz="1400" dirty="0"/>
                        <a:t>35.534</a:t>
                      </a:r>
                    </a:p>
                  </a:txBody>
                  <a:tcPr/>
                </a:tc>
                <a:extLst>
                  <a:ext uri="{0D108BD9-81ED-4DB2-BD59-A6C34878D82A}">
                    <a16:rowId xmlns:a16="http://schemas.microsoft.com/office/drawing/2014/main" val="1485766591"/>
                  </a:ext>
                </a:extLst>
              </a:tr>
              <a:tr h="302463">
                <a:tc>
                  <a:txBody>
                    <a:bodyPr/>
                    <a:lstStyle/>
                    <a:p>
                      <a:pPr algn="ctr"/>
                      <a:r>
                        <a:rPr lang="en-US" sz="1400" b="1" dirty="0"/>
                        <a:t>3</a:t>
                      </a:r>
                    </a:p>
                  </a:txBody>
                  <a:tcPr/>
                </a:tc>
                <a:tc>
                  <a:txBody>
                    <a:bodyPr/>
                    <a:lstStyle/>
                    <a:p>
                      <a:pPr algn="ctr"/>
                      <a:r>
                        <a:rPr lang="en-US" sz="1400" dirty="0"/>
                        <a:t>4.234</a:t>
                      </a:r>
                    </a:p>
                  </a:txBody>
                  <a:tcPr/>
                </a:tc>
                <a:extLst>
                  <a:ext uri="{0D108BD9-81ED-4DB2-BD59-A6C34878D82A}">
                    <a16:rowId xmlns:a16="http://schemas.microsoft.com/office/drawing/2014/main" val="2154234461"/>
                  </a:ext>
                </a:extLst>
              </a:tr>
              <a:tr h="302463">
                <a:tc>
                  <a:txBody>
                    <a:bodyPr/>
                    <a:lstStyle/>
                    <a:p>
                      <a:pPr algn="ctr"/>
                      <a:r>
                        <a:rPr lang="en-US" sz="1400" b="1" dirty="0"/>
                        <a:t>4</a:t>
                      </a:r>
                    </a:p>
                  </a:txBody>
                  <a:tcPr/>
                </a:tc>
                <a:tc>
                  <a:txBody>
                    <a:bodyPr/>
                    <a:lstStyle/>
                    <a:p>
                      <a:pPr algn="ctr"/>
                      <a:r>
                        <a:rPr lang="en-US" sz="1400" dirty="0"/>
                        <a:t>4.766</a:t>
                      </a:r>
                    </a:p>
                  </a:txBody>
                  <a:tcPr/>
                </a:tc>
                <a:extLst>
                  <a:ext uri="{0D108BD9-81ED-4DB2-BD59-A6C34878D82A}">
                    <a16:rowId xmlns:a16="http://schemas.microsoft.com/office/drawing/2014/main" val="3121525522"/>
                  </a:ext>
                </a:extLst>
              </a:tr>
            </a:tbl>
          </a:graphicData>
        </a:graphic>
      </p:graphicFrame>
      <p:sp>
        <p:nvSpPr>
          <p:cNvPr id="6" name="TextBox 5">
            <a:extLst>
              <a:ext uri="{FF2B5EF4-FFF2-40B4-BE49-F238E27FC236}">
                <a16:creationId xmlns:a16="http://schemas.microsoft.com/office/drawing/2014/main" id="{61C8D519-BB40-4C8B-A92A-7694C425B1C9}"/>
              </a:ext>
            </a:extLst>
          </p:cNvPr>
          <p:cNvSpPr txBox="1"/>
          <p:nvPr/>
        </p:nvSpPr>
        <p:spPr>
          <a:xfrm>
            <a:off x="4690613" y="1798055"/>
            <a:ext cx="527709" cy="52322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it-IT" sz="1400" i="1" dirty="0" err="1">
                <a:latin typeface="Calibri Light"/>
                <a:cs typeface="Calibri Light"/>
              </a:rPr>
              <a:t>train</a:t>
            </a:r>
            <a:endParaRPr lang="en-GB" sz="1400" i="1" dirty="0" err="1">
              <a:latin typeface="Calibri Light"/>
              <a:cs typeface="Calibri Light"/>
            </a:endParaRPr>
          </a:p>
          <a:p>
            <a:pPr algn="l"/>
            <a:r>
              <a:rPr lang="it-IT" sz="1400" i="1" dirty="0">
                <a:latin typeface="Calibri Light"/>
                <a:cs typeface="Calibri Light"/>
              </a:rPr>
              <a:t>70%</a:t>
            </a:r>
          </a:p>
        </p:txBody>
      </p:sp>
      <p:sp>
        <p:nvSpPr>
          <p:cNvPr id="7" name="TextBox 6">
            <a:extLst>
              <a:ext uri="{FF2B5EF4-FFF2-40B4-BE49-F238E27FC236}">
                <a16:creationId xmlns:a16="http://schemas.microsoft.com/office/drawing/2014/main" id="{B3878BA8-1B86-485A-9695-9D9E3C25D705}"/>
              </a:ext>
            </a:extLst>
          </p:cNvPr>
          <p:cNvSpPr txBox="1"/>
          <p:nvPr/>
        </p:nvSpPr>
        <p:spPr>
          <a:xfrm>
            <a:off x="5185488" y="1805917"/>
            <a:ext cx="910827" cy="52322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it-IT" sz="1400" dirty="0">
                <a:ea typeface="+mn-lt"/>
                <a:cs typeface="+mn-lt"/>
              </a:rPr>
              <a:t>1,222,348</a:t>
            </a:r>
            <a:br>
              <a:rPr lang="it-IT" sz="1400" dirty="0">
                <a:ea typeface="+mn-lt"/>
                <a:cs typeface="+mn-lt"/>
              </a:rPr>
            </a:br>
            <a:r>
              <a:rPr lang="it-IT" sz="1400" dirty="0" err="1">
                <a:ea typeface="+mn-lt"/>
                <a:cs typeface="+mn-lt"/>
              </a:rPr>
              <a:t>records</a:t>
            </a:r>
          </a:p>
        </p:txBody>
      </p:sp>
      <p:sp>
        <p:nvSpPr>
          <p:cNvPr id="8" name="TextBox 7">
            <a:extLst>
              <a:ext uri="{FF2B5EF4-FFF2-40B4-BE49-F238E27FC236}">
                <a16:creationId xmlns:a16="http://schemas.microsoft.com/office/drawing/2014/main" id="{247BC183-4477-48ED-80F6-E39F469FB92A}"/>
              </a:ext>
            </a:extLst>
          </p:cNvPr>
          <p:cNvSpPr txBox="1"/>
          <p:nvPr/>
        </p:nvSpPr>
        <p:spPr>
          <a:xfrm>
            <a:off x="4689818" y="3220623"/>
            <a:ext cx="49404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1400" dirty="0">
                <a:latin typeface="Calibri Light"/>
                <a:cs typeface="Calibri Light"/>
              </a:rPr>
              <a:t>30%</a:t>
            </a:r>
            <a:endParaRPr lang="en-GB" sz="1400" dirty="0">
              <a:latin typeface="Calibri Light"/>
              <a:cs typeface="Calibri Light"/>
            </a:endParaRPr>
          </a:p>
        </p:txBody>
      </p:sp>
      <p:cxnSp>
        <p:nvCxnSpPr>
          <p:cNvPr id="10" name="Connector: Elbow 9">
            <a:extLst>
              <a:ext uri="{FF2B5EF4-FFF2-40B4-BE49-F238E27FC236}">
                <a16:creationId xmlns:a16="http://schemas.microsoft.com/office/drawing/2014/main" id="{3CE32C86-C627-4771-BCB9-E8B5B7DA6D77}"/>
              </a:ext>
            </a:extLst>
          </p:cNvPr>
          <p:cNvCxnSpPr>
            <a:cxnSpLocks/>
          </p:cNvCxnSpPr>
          <p:nvPr/>
        </p:nvCxnSpPr>
        <p:spPr>
          <a:xfrm>
            <a:off x="4233392" y="2683075"/>
            <a:ext cx="982957" cy="3112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755DA24-4D98-4E95-83FC-5C984AD3C56C}"/>
              </a:ext>
            </a:extLst>
          </p:cNvPr>
          <p:cNvCxnSpPr>
            <a:cxnSpLocks/>
          </p:cNvCxnSpPr>
          <p:nvPr/>
        </p:nvCxnSpPr>
        <p:spPr>
          <a:xfrm flipV="1">
            <a:off x="4226749" y="2289659"/>
            <a:ext cx="972830" cy="3203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F9DBA44-5ACD-46D9-93A8-61868D113079}"/>
              </a:ext>
            </a:extLst>
          </p:cNvPr>
          <p:cNvSpPr txBox="1"/>
          <p:nvPr/>
        </p:nvSpPr>
        <p:spPr>
          <a:xfrm>
            <a:off x="4690613" y="2996540"/>
            <a:ext cx="45281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1400" i="1" dirty="0">
                <a:latin typeface="Calibri Light"/>
                <a:cs typeface="Calibri Light"/>
              </a:rPr>
              <a:t>test</a:t>
            </a:r>
            <a:endParaRPr lang="en-GB" sz="1400" i="1" dirty="0">
              <a:latin typeface="Calibri Light"/>
              <a:cs typeface="Calibri Light"/>
            </a:endParaRPr>
          </a:p>
        </p:txBody>
      </p:sp>
      <p:sp>
        <p:nvSpPr>
          <p:cNvPr id="31" name="TextBox 30">
            <a:extLst>
              <a:ext uri="{FF2B5EF4-FFF2-40B4-BE49-F238E27FC236}">
                <a16:creationId xmlns:a16="http://schemas.microsoft.com/office/drawing/2014/main" id="{6404981A-7D39-4678-AA3E-A24460D4736A}"/>
              </a:ext>
            </a:extLst>
          </p:cNvPr>
          <p:cNvSpPr txBox="1"/>
          <p:nvPr/>
        </p:nvSpPr>
        <p:spPr>
          <a:xfrm>
            <a:off x="6370203" y="1898756"/>
            <a:ext cx="15324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600" b="1" dirty="0">
                <a:latin typeface="Calibri Light"/>
                <a:cs typeface="Calibri Light"/>
              </a:rPr>
              <a:t>Undersampling</a:t>
            </a:r>
            <a:endParaRPr lang="en-GB" sz="1600" b="1" dirty="0">
              <a:latin typeface="Calibri Light"/>
              <a:cs typeface="Calibri Light"/>
            </a:endParaRPr>
          </a:p>
        </p:txBody>
      </p:sp>
      <p:sp>
        <p:nvSpPr>
          <p:cNvPr id="33" name="Arrow: Right 32">
            <a:extLst>
              <a:ext uri="{FF2B5EF4-FFF2-40B4-BE49-F238E27FC236}">
                <a16:creationId xmlns:a16="http://schemas.microsoft.com/office/drawing/2014/main" id="{AC58857C-D91F-4D1B-8DB7-48AC9BDC58BB}"/>
              </a:ext>
            </a:extLst>
          </p:cNvPr>
          <p:cNvSpPr/>
          <p:nvPr/>
        </p:nvSpPr>
        <p:spPr>
          <a:xfrm>
            <a:off x="6365986" y="2230433"/>
            <a:ext cx="1532467" cy="9174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E755D2C-5C5B-4B6D-9235-7375BDA73A46}"/>
              </a:ext>
            </a:extLst>
          </p:cNvPr>
          <p:cNvSpPr txBox="1"/>
          <p:nvPr/>
        </p:nvSpPr>
        <p:spPr>
          <a:xfrm>
            <a:off x="5215080" y="2878635"/>
            <a:ext cx="776175" cy="52322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it-IT" sz="1400" dirty="0">
                <a:ea typeface="+mn-lt"/>
                <a:cs typeface="+mn-lt"/>
              </a:rPr>
              <a:t>523,914</a:t>
            </a:r>
            <a:br>
              <a:rPr lang="it-IT" sz="1400" dirty="0">
                <a:ea typeface="+mn-lt"/>
                <a:cs typeface="+mn-lt"/>
              </a:rPr>
            </a:br>
            <a:r>
              <a:rPr lang="it-IT" sz="1400" dirty="0">
                <a:ea typeface="+mn-lt"/>
                <a:cs typeface="+mn-lt"/>
              </a:rPr>
              <a:t>records</a:t>
            </a:r>
          </a:p>
        </p:txBody>
      </p:sp>
    </p:spTree>
    <p:extLst>
      <p:ext uri="{BB962C8B-B14F-4D97-AF65-F5344CB8AC3E}">
        <p14:creationId xmlns:p14="http://schemas.microsoft.com/office/powerpoint/2010/main" val="3704996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7312938" cy="1010264"/>
          </a:xfrm>
        </p:spPr>
        <p:txBody>
          <a:bodyPr anchor="ctr">
            <a:noAutofit/>
          </a:bodyPr>
          <a:lstStyle/>
          <a:p>
            <a:r>
              <a:rPr lang="it-IT" sz="4000" dirty="0">
                <a:solidFill>
                  <a:schemeClr val="tx1"/>
                </a:solidFill>
                <a:latin typeface="Calibri Light" panose="020F0302020204030204" pitchFamily="34" charset="0"/>
                <a:cs typeface="Calibri Light" panose="020F0302020204030204" pitchFamily="34" charset="0"/>
              </a:rPr>
              <a:t>Logistic Regression e SVM</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636177" y="181362"/>
            <a:ext cx="1998039" cy="400110"/>
          </a:xfrm>
          <a:prstGeom prst="rect">
            <a:avLst/>
          </a:prstGeom>
          <a:noFill/>
        </p:spPr>
        <p:txBody>
          <a:bodyPr wrap="square" rtlCol="0">
            <a:spAutoFit/>
          </a:bodyPr>
          <a:lstStyle/>
          <a:p>
            <a:r>
              <a:rPr lang="it-IT" sz="2000" dirty="0">
                <a:solidFill>
                  <a:schemeClr val="bg1">
                    <a:lumMod val="50000"/>
                  </a:schemeClr>
                </a:solidFill>
              </a:rPr>
              <a:t>Classificazione</a:t>
            </a:r>
            <a:endParaRPr lang="en-GB" sz="2000" dirty="0">
              <a:solidFill>
                <a:schemeClr val="bg1">
                  <a:lumMod val="50000"/>
                </a:schemeClr>
              </a:solidFill>
            </a:endParaRPr>
          </a:p>
        </p:txBody>
      </p:sp>
      <p:sp>
        <p:nvSpPr>
          <p:cNvPr id="3" name="Slide Number Placeholder 2">
            <a:extLst>
              <a:ext uri="{FF2B5EF4-FFF2-40B4-BE49-F238E27FC236}">
                <a16:creationId xmlns:a16="http://schemas.microsoft.com/office/drawing/2014/main" id="{F0F48425-B5BB-4123-9A5E-97FFEDBE5D36}"/>
              </a:ext>
            </a:extLst>
          </p:cNvPr>
          <p:cNvSpPr>
            <a:spLocks noGrp="1"/>
          </p:cNvSpPr>
          <p:nvPr>
            <p:ph type="sldNum" sz="quarter" idx="12"/>
          </p:nvPr>
        </p:nvSpPr>
        <p:spPr/>
        <p:txBody>
          <a:bodyPr/>
          <a:lstStyle/>
          <a:p>
            <a:fld id="{B2DC25EE-239B-4C5F-AAD1-255A7D5F1EE2}" type="slidenum">
              <a:rPr lang="en-US" smtClean="0"/>
              <a:t>28</a:t>
            </a:fld>
            <a:endParaRPr lang="en-US"/>
          </a:p>
        </p:txBody>
      </p:sp>
      <p:sp>
        <p:nvSpPr>
          <p:cNvPr id="7" name="TextBox 6">
            <a:extLst>
              <a:ext uri="{FF2B5EF4-FFF2-40B4-BE49-F238E27FC236}">
                <a16:creationId xmlns:a16="http://schemas.microsoft.com/office/drawing/2014/main" id="{D032714E-2A92-4FB4-A584-359CA2349290}"/>
              </a:ext>
            </a:extLst>
          </p:cNvPr>
          <p:cNvSpPr txBox="1"/>
          <p:nvPr/>
        </p:nvSpPr>
        <p:spPr>
          <a:xfrm>
            <a:off x="841248" y="1925376"/>
            <a:ext cx="1858137"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lgn="l">
              <a:buClr>
                <a:schemeClr val="accent1"/>
              </a:buClr>
              <a:buFont typeface="Wingdings" panose="05000000000000000000" pitchFamily="2" charset="2"/>
              <a:buChar char="v"/>
            </a:pPr>
            <a:r>
              <a:rPr lang="it-IT" sz="2000" b="1" dirty="0">
                <a:latin typeface="Calibri Light"/>
                <a:cs typeface="Calibri Light"/>
              </a:rPr>
              <a:t>Preparazione</a:t>
            </a:r>
            <a:endParaRPr lang="en-GB" sz="2000" b="1" dirty="0">
              <a:latin typeface="Calibri Light"/>
              <a:cs typeface="Calibri Light"/>
            </a:endParaRPr>
          </a:p>
        </p:txBody>
      </p:sp>
      <p:sp>
        <p:nvSpPr>
          <p:cNvPr id="8" name="TextBox 7">
            <a:extLst>
              <a:ext uri="{FF2B5EF4-FFF2-40B4-BE49-F238E27FC236}">
                <a16:creationId xmlns:a16="http://schemas.microsoft.com/office/drawing/2014/main" id="{6AAC3CED-2D5C-42B3-A2D4-4D08D2B6F72D}"/>
              </a:ext>
            </a:extLst>
          </p:cNvPr>
          <p:cNvSpPr txBox="1"/>
          <p:nvPr/>
        </p:nvSpPr>
        <p:spPr>
          <a:xfrm>
            <a:off x="968248" y="2393411"/>
            <a:ext cx="4148005" cy="7052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SzPct val="80000"/>
            </a:pPr>
            <a:r>
              <a:rPr lang="it-IT" sz="1400" dirty="0">
                <a:latin typeface="Calibri Light"/>
                <a:cs typeface="Calibri Light"/>
              </a:rPr>
              <a:t>Le osservazioni sono state divise in due classi : </a:t>
            </a:r>
          </a:p>
          <a:p>
            <a:pPr algn="just">
              <a:lnSpc>
                <a:spcPct val="150000"/>
              </a:lnSpc>
              <a:buSzPct val="80000"/>
            </a:pPr>
            <a:endParaRPr lang="it-IT" sz="1400" dirty="0">
              <a:latin typeface="Calibri Light"/>
              <a:cs typeface="Calibri Light"/>
            </a:endParaRPr>
          </a:p>
        </p:txBody>
      </p:sp>
      <p:pic>
        <p:nvPicPr>
          <p:cNvPr id="5" name="Picture 4">
            <a:extLst>
              <a:ext uri="{FF2B5EF4-FFF2-40B4-BE49-F238E27FC236}">
                <a16:creationId xmlns:a16="http://schemas.microsoft.com/office/drawing/2014/main" id="{EB3A9D67-754F-482D-A25A-DFE7FA206AB7}"/>
              </a:ext>
            </a:extLst>
          </p:cNvPr>
          <p:cNvPicPr>
            <a:picLocks noChangeAspect="1"/>
          </p:cNvPicPr>
          <p:nvPr/>
        </p:nvPicPr>
        <p:blipFill>
          <a:blip r:embed="rId4"/>
          <a:stretch>
            <a:fillRect/>
          </a:stretch>
        </p:blipFill>
        <p:spPr>
          <a:xfrm>
            <a:off x="7625095" y="2561649"/>
            <a:ext cx="3724740" cy="720918"/>
          </a:xfrm>
          <a:prstGeom prst="rect">
            <a:avLst/>
          </a:prstGeom>
        </p:spPr>
      </p:pic>
      <p:graphicFrame>
        <p:nvGraphicFramePr>
          <p:cNvPr id="10" name="Table 10">
            <a:extLst>
              <a:ext uri="{FF2B5EF4-FFF2-40B4-BE49-F238E27FC236}">
                <a16:creationId xmlns:a16="http://schemas.microsoft.com/office/drawing/2014/main" id="{D87526FB-37CE-40D6-B25B-17F692E89653}"/>
              </a:ext>
            </a:extLst>
          </p:cNvPr>
          <p:cNvGraphicFramePr>
            <a:graphicFrameLocks noGrp="1"/>
          </p:cNvGraphicFramePr>
          <p:nvPr>
            <p:extLst>
              <p:ext uri="{D42A27DB-BD31-4B8C-83A1-F6EECF244321}">
                <p14:modId xmlns:p14="http://schemas.microsoft.com/office/powerpoint/2010/main" val="2606055211"/>
              </p:ext>
            </p:extLst>
          </p:nvPr>
        </p:nvGraphicFramePr>
        <p:xfrm>
          <a:off x="1004032" y="2826060"/>
          <a:ext cx="3407668" cy="914400"/>
        </p:xfrm>
        <a:graphic>
          <a:graphicData uri="http://schemas.openxmlformats.org/drawingml/2006/table">
            <a:tbl>
              <a:tblPr firstRow="1" bandRow="1">
                <a:tableStyleId>{5C22544A-7EE6-4342-B048-85BDC9FD1C3A}</a:tableStyleId>
              </a:tblPr>
              <a:tblGrid>
                <a:gridCol w="1703834">
                  <a:extLst>
                    <a:ext uri="{9D8B030D-6E8A-4147-A177-3AD203B41FA5}">
                      <a16:colId xmlns:a16="http://schemas.microsoft.com/office/drawing/2014/main" val="633308112"/>
                    </a:ext>
                  </a:extLst>
                </a:gridCol>
                <a:gridCol w="1703834">
                  <a:extLst>
                    <a:ext uri="{9D8B030D-6E8A-4147-A177-3AD203B41FA5}">
                      <a16:colId xmlns:a16="http://schemas.microsoft.com/office/drawing/2014/main" val="1695988241"/>
                    </a:ext>
                  </a:extLst>
                </a:gridCol>
              </a:tblGrid>
              <a:tr h="245923">
                <a:tc>
                  <a:txBody>
                    <a:bodyPr/>
                    <a:lstStyle/>
                    <a:p>
                      <a:pPr algn="ctr"/>
                      <a:r>
                        <a:rPr lang="it-IT" sz="1400" dirty="0"/>
                        <a:t>Classe</a:t>
                      </a:r>
                      <a:endParaRPr lang="en-GB" sz="1400" dirty="0"/>
                    </a:p>
                  </a:txBody>
                  <a:tcPr/>
                </a:tc>
                <a:tc>
                  <a:txBody>
                    <a:bodyPr/>
                    <a:lstStyle/>
                    <a:p>
                      <a:pPr algn="ctr"/>
                      <a:r>
                        <a:rPr lang="it-IT" sz="1400" dirty="0"/>
                        <a:t>N. Record</a:t>
                      </a:r>
                      <a:endParaRPr lang="en-GB" sz="1400" dirty="0"/>
                    </a:p>
                  </a:txBody>
                  <a:tcPr/>
                </a:tc>
                <a:extLst>
                  <a:ext uri="{0D108BD9-81ED-4DB2-BD59-A6C34878D82A}">
                    <a16:rowId xmlns:a16="http://schemas.microsoft.com/office/drawing/2014/main" val="2913536286"/>
                  </a:ext>
                </a:extLst>
              </a:tr>
              <a:tr h="245923">
                <a:tc>
                  <a:txBody>
                    <a:bodyPr/>
                    <a:lstStyle/>
                    <a:p>
                      <a:pPr algn="ctr"/>
                      <a:r>
                        <a:rPr lang="it-IT" sz="1400" b="0" dirty="0"/>
                        <a:t>0 (</a:t>
                      </a:r>
                      <a:r>
                        <a:rPr lang="it-IT" sz="1400" b="1" dirty="0"/>
                        <a:t>non-</a:t>
                      </a:r>
                      <a:r>
                        <a:rPr lang="it-IT" sz="1400" b="1" dirty="0" err="1"/>
                        <a:t>hazardous</a:t>
                      </a:r>
                      <a:r>
                        <a:rPr lang="it-IT" sz="1400" b="0" dirty="0"/>
                        <a:t>)</a:t>
                      </a:r>
                      <a:endParaRPr lang="en-GB" sz="1400" b="0" dirty="0"/>
                    </a:p>
                  </a:txBody>
                  <a:tcPr/>
                </a:tc>
                <a:tc>
                  <a:txBody>
                    <a:bodyPr/>
                    <a:lstStyle/>
                    <a:p>
                      <a:pPr algn="ctr"/>
                      <a:r>
                        <a:rPr lang="en-GB" sz="1400" b="0" i="0" kern="1200" dirty="0">
                          <a:solidFill>
                            <a:schemeClr val="dk1"/>
                          </a:solidFill>
                          <a:effectLst/>
                          <a:latin typeface="+mn-lt"/>
                          <a:ea typeface="+mn-ea"/>
                          <a:cs typeface="+mn-cs"/>
                        </a:rPr>
                        <a:t>1.472.380</a:t>
                      </a:r>
                      <a:endParaRPr lang="en-GB" sz="1400" dirty="0"/>
                    </a:p>
                  </a:txBody>
                  <a:tcPr/>
                </a:tc>
                <a:extLst>
                  <a:ext uri="{0D108BD9-81ED-4DB2-BD59-A6C34878D82A}">
                    <a16:rowId xmlns:a16="http://schemas.microsoft.com/office/drawing/2014/main" val="2132825247"/>
                  </a:ext>
                </a:extLst>
              </a:tr>
              <a:tr h="245923">
                <a:tc>
                  <a:txBody>
                    <a:bodyPr/>
                    <a:lstStyle/>
                    <a:p>
                      <a:pPr algn="ctr"/>
                      <a:r>
                        <a:rPr lang="it-IT" sz="1400" b="0" dirty="0"/>
                        <a:t>1 (</a:t>
                      </a:r>
                      <a:r>
                        <a:rPr lang="it-IT" sz="1400" b="1" dirty="0" err="1"/>
                        <a:t>hazardous</a:t>
                      </a:r>
                      <a:r>
                        <a:rPr lang="it-IT" sz="1400" b="0" dirty="0"/>
                        <a:t>)</a:t>
                      </a:r>
                      <a:endParaRPr lang="en-GB" sz="1400" b="0" dirty="0"/>
                    </a:p>
                  </a:txBody>
                  <a:tcPr/>
                </a:tc>
                <a:tc>
                  <a:txBody>
                    <a:bodyPr/>
                    <a:lstStyle/>
                    <a:p>
                      <a:pPr algn="ctr"/>
                      <a:r>
                        <a:rPr lang="en-GB" sz="1400" b="0" i="0" kern="1200" dirty="0">
                          <a:solidFill>
                            <a:schemeClr val="dk1"/>
                          </a:solidFill>
                          <a:effectLst/>
                          <a:latin typeface="+mn-lt"/>
                          <a:ea typeface="+mn-ea"/>
                          <a:cs typeface="+mn-cs"/>
                        </a:rPr>
                        <a:t>9.000</a:t>
                      </a:r>
                      <a:endParaRPr lang="en-GB" sz="1400" dirty="0"/>
                    </a:p>
                  </a:txBody>
                  <a:tcPr/>
                </a:tc>
                <a:extLst>
                  <a:ext uri="{0D108BD9-81ED-4DB2-BD59-A6C34878D82A}">
                    <a16:rowId xmlns:a16="http://schemas.microsoft.com/office/drawing/2014/main" val="3572024387"/>
                  </a:ext>
                </a:extLst>
              </a:tr>
            </a:tbl>
          </a:graphicData>
        </a:graphic>
      </p:graphicFrame>
      <p:cxnSp>
        <p:nvCxnSpPr>
          <p:cNvPr id="14" name="Connector: Elbow 13">
            <a:extLst>
              <a:ext uri="{FF2B5EF4-FFF2-40B4-BE49-F238E27FC236}">
                <a16:creationId xmlns:a16="http://schemas.microsoft.com/office/drawing/2014/main" id="{8BE24D5D-AB89-41B4-974A-A7F45EE44086}"/>
              </a:ext>
            </a:extLst>
          </p:cNvPr>
          <p:cNvCxnSpPr>
            <a:cxnSpLocks/>
            <a:stCxn id="10" idx="3"/>
          </p:cNvCxnSpPr>
          <p:nvPr/>
        </p:nvCxnSpPr>
        <p:spPr>
          <a:xfrm flipV="1">
            <a:off x="4411700" y="2962882"/>
            <a:ext cx="972830" cy="3203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AA4F768-B2CD-4F4A-90A0-1618D25FA8D7}"/>
              </a:ext>
            </a:extLst>
          </p:cNvPr>
          <p:cNvCxnSpPr>
            <a:cxnSpLocks/>
          </p:cNvCxnSpPr>
          <p:nvPr/>
        </p:nvCxnSpPr>
        <p:spPr>
          <a:xfrm>
            <a:off x="4410945" y="3311910"/>
            <a:ext cx="982957" cy="3112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943F376-470D-4F1B-B93B-9F42F29A3635}"/>
              </a:ext>
            </a:extLst>
          </p:cNvPr>
          <p:cNvSpPr txBox="1"/>
          <p:nvPr/>
        </p:nvSpPr>
        <p:spPr>
          <a:xfrm>
            <a:off x="4875565" y="2685821"/>
            <a:ext cx="527709"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1400" i="1" dirty="0">
                <a:latin typeface="Calibri Light"/>
                <a:cs typeface="Calibri Light"/>
              </a:rPr>
              <a:t>train</a:t>
            </a:r>
            <a:endParaRPr lang="en-GB" sz="1400" i="1" dirty="0">
              <a:latin typeface="Calibri Light"/>
              <a:cs typeface="Calibri Light"/>
            </a:endParaRPr>
          </a:p>
        </p:txBody>
      </p:sp>
      <p:sp>
        <p:nvSpPr>
          <p:cNvPr id="24" name="TextBox 23">
            <a:extLst>
              <a:ext uri="{FF2B5EF4-FFF2-40B4-BE49-F238E27FC236}">
                <a16:creationId xmlns:a16="http://schemas.microsoft.com/office/drawing/2014/main" id="{F6EF9E8A-BC4D-4B60-A89D-1BD51D634AA4}"/>
              </a:ext>
            </a:extLst>
          </p:cNvPr>
          <p:cNvSpPr txBox="1"/>
          <p:nvPr/>
        </p:nvSpPr>
        <p:spPr>
          <a:xfrm>
            <a:off x="4913011" y="3609657"/>
            <a:ext cx="45281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1400" i="1" dirty="0">
                <a:latin typeface="Calibri Light"/>
                <a:cs typeface="Calibri Light"/>
              </a:rPr>
              <a:t>test</a:t>
            </a:r>
            <a:endParaRPr lang="en-GB" sz="1400" i="1" dirty="0">
              <a:latin typeface="Calibri Light"/>
              <a:cs typeface="Calibri Light"/>
            </a:endParaRPr>
          </a:p>
        </p:txBody>
      </p:sp>
      <p:sp>
        <p:nvSpPr>
          <p:cNvPr id="27" name="TextBox 26">
            <a:extLst>
              <a:ext uri="{FF2B5EF4-FFF2-40B4-BE49-F238E27FC236}">
                <a16:creationId xmlns:a16="http://schemas.microsoft.com/office/drawing/2014/main" id="{A1799123-C5D7-44AF-B634-9E0A9F19F087}"/>
              </a:ext>
            </a:extLst>
          </p:cNvPr>
          <p:cNvSpPr txBox="1"/>
          <p:nvPr/>
        </p:nvSpPr>
        <p:spPr>
          <a:xfrm>
            <a:off x="5355644" y="2812052"/>
            <a:ext cx="49404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1400" dirty="0">
                <a:latin typeface="Calibri Light"/>
                <a:cs typeface="Calibri Light"/>
              </a:rPr>
              <a:t>70%</a:t>
            </a:r>
            <a:endParaRPr lang="en-GB" sz="1400" dirty="0">
              <a:latin typeface="Calibri Light"/>
              <a:cs typeface="Calibri Light"/>
            </a:endParaRPr>
          </a:p>
        </p:txBody>
      </p:sp>
      <p:sp>
        <p:nvSpPr>
          <p:cNvPr id="28" name="TextBox 27">
            <a:extLst>
              <a:ext uri="{FF2B5EF4-FFF2-40B4-BE49-F238E27FC236}">
                <a16:creationId xmlns:a16="http://schemas.microsoft.com/office/drawing/2014/main" id="{FE2C6786-6608-4B6D-868C-E121B7DECD85}"/>
              </a:ext>
            </a:extLst>
          </p:cNvPr>
          <p:cNvSpPr txBox="1"/>
          <p:nvPr/>
        </p:nvSpPr>
        <p:spPr>
          <a:xfrm>
            <a:off x="5355644" y="3516545"/>
            <a:ext cx="494046" cy="307777"/>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it-IT" sz="1400" dirty="0">
                <a:latin typeface="Calibri Light"/>
                <a:cs typeface="Calibri Light"/>
              </a:rPr>
              <a:t>30%</a:t>
            </a:r>
            <a:endParaRPr lang="en-GB" sz="1400" dirty="0">
              <a:latin typeface="Calibri Light"/>
              <a:cs typeface="Calibri Light"/>
            </a:endParaRPr>
          </a:p>
        </p:txBody>
      </p:sp>
      <p:pic>
        <p:nvPicPr>
          <p:cNvPr id="34" name="Picture 33">
            <a:extLst>
              <a:ext uri="{FF2B5EF4-FFF2-40B4-BE49-F238E27FC236}">
                <a16:creationId xmlns:a16="http://schemas.microsoft.com/office/drawing/2014/main" id="{6A87374D-1B36-45F0-AFA9-3C37D204BE41}"/>
              </a:ext>
            </a:extLst>
          </p:cNvPr>
          <p:cNvPicPr>
            <a:picLocks noChangeAspect="1"/>
          </p:cNvPicPr>
          <p:nvPr/>
        </p:nvPicPr>
        <p:blipFill>
          <a:blip r:embed="rId5"/>
          <a:stretch>
            <a:fillRect/>
          </a:stretch>
        </p:blipFill>
        <p:spPr>
          <a:xfrm>
            <a:off x="841248" y="4949212"/>
            <a:ext cx="3910896" cy="736703"/>
          </a:xfrm>
          <a:prstGeom prst="rect">
            <a:avLst/>
          </a:prstGeom>
        </p:spPr>
      </p:pic>
      <p:sp>
        <p:nvSpPr>
          <p:cNvPr id="35" name="TextBox 34">
            <a:extLst>
              <a:ext uri="{FF2B5EF4-FFF2-40B4-BE49-F238E27FC236}">
                <a16:creationId xmlns:a16="http://schemas.microsoft.com/office/drawing/2014/main" id="{FB7BF0A6-BF8E-4B2D-B95A-E0BE61E64C1D}"/>
              </a:ext>
            </a:extLst>
          </p:cNvPr>
          <p:cNvSpPr txBox="1"/>
          <p:nvPr/>
        </p:nvSpPr>
        <p:spPr>
          <a:xfrm>
            <a:off x="841248" y="4238336"/>
            <a:ext cx="2593339"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lgn="l">
              <a:buClr>
                <a:schemeClr val="accent1"/>
              </a:buClr>
              <a:buFont typeface="Wingdings" panose="05000000000000000000" pitchFamily="2" charset="2"/>
              <a:buChar char="v"/>
            </a:pPr>
            <a:r>
              <a:rPr lang="it-IT" sz="2000" b="1" dirty="0">
                <a:latin typeface="Calibri Light"/>
                <a:cs typeface="Calibri Light"/>
              </a:rPr>
              <a:t>Risultati – LOG REG </a:t>
            </a:r>
            <a:endParaRPr lang="en-GB" sz="2000" b="1" dirty="0">
              <a:latin typeface="Calibri Light"/>
              <a:cs typeface="Calibri Light"/>
            </a:endParaRPr>
          </a:p>
        </p:txBody>
      </p:sp>
      <p:sp>
        <p:nvSpPr>
          <p:cNvPr id="36" name="Arrow: Right 35">
            <a:extLst>
              <a:ext uri="{FF2B5EF4-FFF2-40B4-BE49-F238E27FC236}">
                <a16:creationId xmlns:a16="http://schemas.microsoft.com/office/drawing/2014/main" id="{07D30352-9CEF-44F4-AFDB-096A011E6A2C}"/>
              </a:ext>
            </a:extLst>
          </p:cNvPr>
          <p:cNvSpPr/>
          <p:nvPr/>
        </p:nvSpPr>
        <p:spPr>
          <a:xfrm>
            <a:off x="5959092" y="2925850"/>
            <a:ext cx="1532467" cy="9174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40064EF3-15AA-4E75-B541-F1B7F0A90C4A}"/>
              </a:ext>
            </a:extLst>
          </p:cNvPr>
          <p:cNvSpPr txBox="1"/>
          <p:nvPr/>
        </p:nvSpPr>
        <p:spPr>
          <a:xfrm>
            <a:off x="6022494" y="2608969"/>
            <a:ext cx="15324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600" b="1" dirty="0">
                <a:latin typeface="Calibri Light"/>
                <a:cs typeface="Calibri Light"/>
              </a:rPr>
              <a:t>Undersampling</a:t>
            </a:r>
            <a:endParaRPr lang="en-GB" sz="1600" b="1" dirty="0">
              <a:latin typeface="Calibri Light"/>
              <a:cs typeface="Calibri Light"/>
            </a:endParaRPr>
          </a:p>
        </p:txBody>
      </p:sp>
      <p:sp>
        <p:nvSpPr>
          <p:cNvPr id="39" name="TextBox 38">
            <a:extLst>
              <a:ext uri="{FF2B5EF4-FFF2-40B4-BE49-F238E27FC236}">
                <a16:creationId xmlns:a16="http://schemas.microsoft.com/office/drawing/2014/main" id="{5631C443-5CC9-4AAD-84A1-D9517248DC06}"/>
              </a:ext>
            </a:extLst>
          </p:cNvPr>
          <p:cNvSpPr txBox="1"/>
          <p:nvPr/>
        </p:nvSpPr>
        <p:spPr>
          <a:xfrm>
            <a:off x="6415955" y="4241739"/>
            <a:ext cx="2047805"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lgn="l">
              <a:buClr>
                <a:schemeClr val="accent1"/>
              </a:buClr>
              <a:buFont typeface="Wingdings" panose="05000000000000000000" pitchFamily="2" charset="2"/>
              <a:buChar char="v"/>
            </a:pPr>
            <a:r>
              <a:rPr lang="it-IT" sz="2000" b="1" dirty="0">
                <a:latin typeface="Calibri Light"/>
                <a:cs typeface="Calibri Light"/>
              </a:rPr>
              <a:t>Risultati – SVM</a:t>
            </a:r>
            <a:endParaRPr lang="en-GB" sz="2000" b="1" dirty="0">
              <a:latin typeface="Calibri Light"/>
              <a:cs typeface="Calibri Light"/>
            </a:endParaRPr>
          </a:p>
        </p:txBody>
      </p:sp>
      <p:pic>
        <p:nvPicPr>
          <p:cNvPr id="41" name="Picture 40">
            <a:extLst>
              <a:ext uri="{FF2B5EF4-FFF2-40B4-BE49-F238E27FC236}">
                <a16:creationId xmlns:a16="http://schemas.microsoft.com/office/drawing/2014/main" id="{B8439F95-70A0-48EC-AC7B-0BD032328A90}"/>
              </a:ext>
            </a:extLst>
          </p:cNvPr>
          <p:cNvPicPr>
            <a:picLocks noChangeAspect="1"/>
          </p:cNvPicPr>
          <p:nvPr/>
        </p:nvPicPr>
        <p:blipFill>
          <a:blip r:embed="rId6"/>
          <a:stretch>
            <a:fillRect/>
          </a:stretch>
        </p:blipFill>
        <p:spPr>
          <a:xfrm>
            <a:off x="6418789" y="4952615"/>
            <a:ext cx="3661987" cy="701231"/>
          </a:xfrm>
          <a:prstGeom prst="rect">
            <a:avLst/>
          </a:prstGeom>
        </p:spPr>
      </p:pic>
    </p:spTree>
    <p:extLst>
      <p:ext uri="{BB962C8B-B14F-4D97-AF65-F5344CB8AC3E}">
        <p14:creationId xmlns:p14="http://schemas.microsoft.com/office/powerpoint/2010/main" val="32952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7312938" cy="1010264"/>
          </a:xfrm>
        </p:spPr>
        <p:txBody>
          <a:bodyPr anchor="ctr">
            <a:noAutofit/>
          </a:bodyPr>
          <a:lstStyle/>
          <a:p>
            <a:r>
              <a:rPr lang="it-IT" sz="4000" dirty="0">
                <a:solidFill>
                  <a:schemeClr val="tx1"/>
                </a:solidFill>
                <a:latin typeface="Calibri Light" panose="020F0302020204030204" pitchFamily="34" charset="0"/>
                <a:cs typeface="Calibri Light" panose="020F0302020204030204" pitchFamily="34" charset="0"/>
              </a:rPr>
              <a:t>Logistic Regression e SVM</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636177" y="181362"/>
            <a:ext cx="1998039" cy="400110"/>
          </a:xfrm>
          <a:prstGeom prst="rect">
            <a:avLst/>
          </a:prstGeom>
          <a:noFill/>
        </p:spPr>
        <p:txBody>
          <a:bodyPr wrap="square" rtlCol="0">
            <a:spAutoFit/>
          </a:bodyPr>
          <a:lstStyle/>
          <a:p>
            <a:r>
              <a:rPr lang="it-IT" sz="2000" dirty="0">
                <a:solidFill>
                  <a:schemeClr val="bg1">
                    <a:lumMod val="50000"/>
                  </a:schemeClr>
                </a:solidFill>
              </a:rPr>
              <a:t>Classificazione</a:t>
            </a:r>
            <a:endParaRPr lang="en-GB" sz="2000" dirty="0">
              <a:solidFill>
                <a:schemeClr val="bg1">
                  <a:lumMod val="50000"/>
                </a:schemeClr>
              </a:solidFill>
            </a:endParaRPr>
          </a:p>
        </p:txBody>
      </p:sp>
      <p:sp>
        <p:nvSpPr>
          <p:cNvPr id="3" name="Slide Number Placeholder 2">
            <a:extLst>
              <a:ext uri="{FF2B5EF4-FFF2-40B4-BE49-F238E27FC236}">
                <a16:creationId xmlns:a16="http://schemas.microsoft.com/office/drawing/2014/main" id="{F0F48425-B5BB-4123-9A5E-97FFEDBE5D36}"/>
              </a:ext>
            </a:extLst>
          </p:cNvPr>
          <p:cNvSpPr>
            <a:spLocks noGrp="1"/>
          </p:cNvSpPr>
          <p:nvPr>
            <p:ph type="sldNum" sz="quarter" idx="12"/>
          </p:nvPr>
        </p:nvSpPr>
        <p:spPr/>
        <p:txBody>
          <a:bodyPr/>
          <a:lstStyle/>
          <a:p>
            <a:fld id="{B2DC25EE-239B-4C5F-AAD1-255A7D5F1EE2}" type="slidenum">
              <a:rPr lang="en-US" smtClean="0"/>
              <a:t>29</a:t>
            </a:fld>
            <a:endParaRPr lang="en-US"/>
          </a:p>
        </p:txBody>
      </p:sp>
      <p:sp>
        <p:nvSpPr>
          <p:cNvPr id="7" name="TextBox 6">
            <a:extLst>
              <a:ext uri="{FF2B5EF4-FFF2-40B4-BE49-F238E27FC236}">
                <a16:creationId xmlns:a16="http://schemas.microsoft.com/office/drawing/2014/main" id="{D032714E-2A92-4FB4-A584-359CA2349290}"/>
              </a:ext>
            </a:extLst>
          </p:cNvPr>
          <p:cNvSpPr txBox="1"/>
          <p:nvPr/>
        </p:nvSpPr>
        <p:spPr>
          <a:xfrm>
            <a:off x="841248" y="1925376"/>
            <a:ext cx="4384790"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buClr>
                <a:schemeClr val="accent1"/>
              </a:buClr>
              <a:buFont typeface="Wingdings" panose="05000000000000000000" pitchFamily="2" charset="2"/>
              <a:buChar char="v"/>
            </a:pPr>
            <a:r>
              <a:rPr lang="it-IT" sz="2000" b="1" dirty="0">
                <a:latin typeface="Calibri Light"/>
                <a:cs typeface="Calibri Light"/>
              </a:rPr>
              <a:t>Confronto tra Classificatori su Classe 1</a:t>
            </a:r>
            <a:endParaRPr lang="en-GB" sz="2000" b="1" dirty="0">
              <a:latin typeface="Calibri Light"/>
              <a:cs typeface="Calibri Light"/>
            </a:endParaRPr>
          </a:p>
        </p:txBody>
      </p:sp>
      <p:pic>
        <p:nvPicPr>
          <p:cNvPr id="4" name="Picture 5">
            <a:extLst>
              <a:ext uri="{FF2B5EF4-FFF2-40B4-BE49-F238E27FC236}">
                <a16:creationId xmlns:a16="http://schemas.microsoft.com/office/drawing/2014/main" id="{26F4452D-EBFC-4236-9282-623986DCACFB}"/>
              </a:ext>
            </a:extLst>
          </p:cNvPr>
          <p:cNvPicPr>
            <a:picLocks noChangeAspect="1"/>
          </p:cNvPicPr>
          <p:nvPr/>
        </p:nvPicPr>
        <p:blipFill rotWithShape="1">
          <a:blip r:embed="rId4"/>
          <a:srcRect l="25337" t="41379" r="43935" b="21121"/>
          <a:stretch/>
        </p:blipFill>
        <p:spPr>
          <a:xfrm>
            <a:off x="1358283" y="2571750"/>
            <a:ext cx="4660323" cy="3550375"/>
          </a:xfrm>
          <a:prstGeom prst="rect">
            <a:avLst/>
          </a:prstGeom>
        </p:spPr>
      </p:pic>
      <p:sp>
        <p:nvSpPr>
          <p:cNvPr id="5" name="TextBox 4">
            <a:extLst>
              <a:ext uri="{FF2B5EF4-FFF2-40B4-BE49-F238E27FC236}">
                <a16:creationId xmlns:a16="http://schemas.microsoft.com/office/drawing/2014/main" id="{0E2331D0-D5B6-4F35-BE94-88E1F2927E1D}"/>
              </a:ext>
            </a:extLst>
          </p:cNvPr>
          <p:cNvSpPr txBox="1"/>
          <p:nvPr/>
        </p:nvSpPr>
        <p:spPr>
          <a:xfrm>
            <a:off x="7141482" y="3331274"/>
            <a:ext cx="407100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err="1">
                <a:latin typeface="Calibri Light"/>
                <a:cs typeface="Calibri Light"/>
              </a:rPr>
              <a:t>Considerando</a:t>
            </a:r>
            <a:r>
              <a:rPr lang="en-US" sz="2000" dirty="0">
                <a:latin typeface="Calibri Light"/>
                <a:cs typeface="Calibri Light"/>
              </a:rPr>
              <a:t> l’ </a:t>
            </a:r>
            <a:r>
              <a:rPr lang="en-US" sz="2000" b="1" dirty="0">
                <a:latin typeface="Calibri Light"/>
                <a:cs typeface="Calibri Light"/>
              </a:rPr>
              <a:t>F1-Score il </a:t>
            </a:r>
            <a:r>
              <a:rPr lang="en-US" sz="2000" dirty="0" err="1">
                <a:latin typeface="Calibri Light"/>
                <a:cs typeface="Calibri Light"/>
              </a:rPr>
              <a:t>miglior</a:t>
            </a:r>
            <a:r>
              <a:rPr lang="en-US" sz="2000" dirty="0">
                <a:latin typeface="Calibri Light"/>
                <a:cs typeface="Calibri Light"/>
              </a:rPr>
              <a:t> </a:t>
            </a:r>
            <a:r>
              <a:rPr lang="en-US" sz="2000" dirty="0" err="1">
                <a:latin typeface="Calibri Light"/>
                <a:cs typeface="Calibri Light"/>
              </a:rPr>
              <a:t>classificatore</a:t>
            </a:r>
            <a:r>
              <a:rPr lang="en-US" sz="2000" dirty="0">
                <a:latin typeface="Calibri Light"/>
                <a:cs typeface="Calibri Light"/>
              </a:rPr>
              <a:t> è il </a:t>
            </a:r>
            <a:r>
              <a:rPr lang="en-US" sz="2000" dirty="0" err="1">
                <a:latin typeface="Calibri Light"/>
                <a:cs typeface="Calibri Light"/>
              </a:rPr>
              <a:t>modello</a:t>
            </a:r>
            <a:r>
              <a:rPr lang="en-US" sz="2000" dirty="0">
                <a:latin typeface="Calibri Light"/>
                <a:cs typeface="Calibri Light"/>
              </a:rPr>
              <a:t> </a:t>
            </a:r>
            <a:r>
              <a:rPr lang="en-US" sz="2000" dirty="0" err="1">
                <a:latin typeface="Calibri Light"/>
                <a:cs typeface="Calibri Light"/>
              </a:rPr>
              <a:t>della</a:t>
            </a:r>
            <a:r>
              <a:rPr lang="en-US" sz="2000" dirty="0">
                <a:latin typeface="Calibri Light"/>
                <a:cs typeface="Calibri Light"/>
              </a:rPr>
              <a:t> </a:t>
            </a:r>
            <a:r>
              <a:rPr lang="en-US" sz="2000" b="1" dirty="0">
                <a:latin typeface="Calibri Light"/>
                <a:cs typeface="Calibri Light"/>
              </a:rPr>
              <a:t>Logistic Regression  </a:t>
            </a:r>
            <a:r>
              <a:rPr lang="en-US" sz="2000" dirty="0">
                <a:latin typeface="Calibri Light"/>
                <a:cs typeface="Calibri Light"/>
              </a:rPr>
              <a:t>( 0.795 )</a:t>
            </a:r>
          </a:p>
        </p:txBody>
      </p:sp>
      <p:pic>
        <p:nvPicPr>
          <p:cNvPr id="6" name="Graphic 7" descr="Grafico a barre con andamento ascendente con riempimento a tinta unita">
            <a:extLst>
              <a:ext uri="{FF2B5EF4-FFF2-40B4-BE49-F238E27FC236}">
                <a16:creationId xmlns:a16="http://schemas.microsoft.com/office/drawing/2014/main" id="{2653CB20-447C-4B36-A608-1BB776D25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82643" y="4346937"/>
            <a:ext cx="914400" cy="914400"/>
          </a:xfrm>
          <a:prstGeom prst="rect">
            <a:avLst/>
          </a:prstGeom>
        </p:spPr>
      </p:pic>
    </p:spTree>
    <p:extLst>
      <p:ext uri="{BB962C8B-B14F-4D97-AF65-F5344CB8AC3E}">
        <p14:creationId xmlns:p14="http://schemas.microsoft.com/office/powerpoint/2010/main" val="1449334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0D9110-A453-433A-A4D2-42A5BF469223}"/>
              </a:ext>
            </a:extLst>
          </p:cNvPr>
          <p:cNvSpPr>
            <a:spLocks noGrp="1"/>
          </p:cNvSpPr>
          <p:nvPr>
            <p:ph type="title"/>
          </p:nvPr>
        </p:nvSpPr>
        <p:spPr>
          <a:xfrm>
            <a:off x="5080216" y="974217"/>
            <a:ext cx="2847827" cy="650165"/>
          </a:xfrm>
        </p:spPr>
        <p:txBody>
          <a:bodyPr vert="horz" lIns="91440" tIns="45720" rIns="91440" bIns="45720" rtlCol="0" anchor="b">
            <a:noAutofit/>
          </a:bodyPr>
          <a:lstStyle/>
          <a:p>
            <a:r>
              <a:rPr lang="en-US" sz="4300" dirty="0">
                <a:solidFill>
                  <a:schemeClr val="tx1"/>
                </a:solidFill>
                <a:latin typeface="Calibri Light" panose="020F0302020204030204" pitchFamily="34" charset="0"/>
                <a:cs typeface="Calibri Light" panose="020F0302020204030204" pitchFamily="34" charset="0"/>
              </a:rPr>
              <a:t>Contenuti</a:t>
            </a:r>
          </a:p>
        </p:txBody>
      </p:sp>
      <p:pic>
        <p:nvPicPr>
          <p:cNvPr id="26" name="Picture 25" descr="Clessidra e un calendario">
            <a:extLst>
              <a:ext uri="{FF2B5EF4-FFF2-40B4-BE49-F238E27FC236}">
                <a16:creationId xmlns:a16="http://schemas.microsoft.com/office/drawing/2014/main" id="{A605DACF-B170-49C2-A654-E4CFE679FDFA}"/>
              </a:ext>
            </a:extLst>
          </p:cNvPr>
          <p:cNvPicPr>
            <a:picLocks noChangeAspect="1"/>
          </p:cNvPicPr>
          <p:nvPr/>
        </p:nvPicPr>
        <p:blipFill rotWithShape="1">
          <a:blip r:embed="rId2"/>
          <a:srcRect l="50935" r="5050" b="2"/>
          <a:stretch/>
        </p:blipFill>
        <p:spPr>
          <a:xfrm>
            <a:off x="20" y="10"/>
            <a:ext cx="4505305" cy="6857990"/>
          </a:xfrm>
          <a:prstGeom prst="rect">
            <a:avLst/>
          </a:prstGeom>
        </p:spPr>
      </p:pic>
      <p:sp>
        <p:nvSpPr>
          <p:cNvPr id="4" name="CasellaDiTesto 3">
            <a:extLst>
              <a:ext uri="{FF2B5EF4-FFF2-40B4-BE49-F238E27FC236}">
                <a16:creationId xmlns:a16="http://schemas.microsoft.com/office/drawing/2014/main" id="{9B04C595-0BCB-4063-B87D-151FD96FC3E2}"/>
              </a:ext>
            </a:extLst>
          </p:cNvPr>
          <p:cNvSpPr txBox="1"/>
          <p:nvPr/>
        </p:nvSpPr>
        <p:spPr>
          <a:xfrm>
            <a:off x="5080216" y="2270055"/>
            <a:ext cx="6272784" cy="361372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00050" indent="-342900">
              <a:lnSpc>
                <a:spcPct val="170000"/>
              </a:lnSpc>
              <a:spcAft>
                <a:spcPts val="600"/>
              </a:spcAft>
              <a:buSzPct val="60000"/>
              <a:buFont typeface="Wingdings" panose="05000000000000000000" pitchFamily="2" charset="2"/>
              <a:buChar char="v"/>
            </a:pPr>
            <a:r>
              <a:rPr lang="en-US" sz="2400" b="1" u="sng" dirty="0">
                <a:latin typeface="Calibri Light" panose="020F0302020204030204" pitchFamily="34" charset="0"/>
                <a:cs typeface="Calibri Light" panose="020F0302020204030204" pitchFamily="34" charset="0"/>
              </a:rPr>
              <a:t>Data Understanding</a:t>
            </a:r>
            <a:endParaRPr lang="en-US" sz="2400" u="sng" dirty="0">
              <a:latin typeface="Calibri Light" panose="020F0302020204030204" pitchFamily="34" charset="0"/>
              <a:cs typeface="Calibri Light" panose="020F0302020204030204" pitchFamily="34" charset="0"/>
            </a:endParaRP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Data Visualization</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Clustering</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Classificazione</a:t>
            </a:r>
          </a:p>
        </p:txBody>
      </p:sp>
      <p:sp>
        <p:nvSpPr>
          <p:cNvPr id="5" name="Footer Placeholder 4">
            <a:extLst>
              <a:ext uri="{FF2B5EF4-FFF2-40B4-BE49-F238E27FC236}">
                <a16:creationId xmlns:a16="http://schemas.microsoft.com/office/drawing/2014/main" id="{148E91B2-026D-4982-873D-92D803C066C9}"/>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sp>
        <p:nvSpPr>
          <p:cNvPr id="3" name="Slide Number Placeholder 2">
            <a:extLst>
              <a:ext uri="{FF2B5EF4-FFF2-40B4-BE49-F238E27FC236}">
                <a16:creationId xmlns:a16="http://schemas.microsoft.com/office/drawing/2014/main" id="{07E69F15-FB34-45AA-B0DE-513692D1D545}"/>
              </a:ext>
            </a:extLst>
          </p:cNvPr>
          <p:cNvSpPr>
            <a:spLocks noGrp="1"/>
          </p:cNvSpPr>
          <p:nvPr>
            <p:ph type="sldNum" sz="quarter" idx="12"/>
          </p:nvPr>
        </p:nvSpPr>
        <p:spPr/>
        <p:txBody>
          <a:bodyPr/>
          <a:lstStyle/>
          <a:p>
            <a:fld id="{B2DC25EE-239B-4C5F-AAD1-255A7D5F1EE2}" type="slidenum">
              <a:rPr lang="en-US" smtClean="0"/>
              <a:t>3</a:t>
            </a:fld>
            <a:endParaRPr lang="en-US"/>
          </a:p>
        </p:txBody>
      </p:sp>
    </p:spTree>
    <p:extLst>
      <p:ext uri="{BB962C8B-B14F-4D97-AF65-F5344CB8AC3E}">
        <p14:creationId xmlns:p14="http://schemas.microsoft.com/office/powerpoint/2010/main" val="4055204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5474362E-C695-4C7B-881C-E7A64A3B78AA}"/>
              </a:ext>
            </a:extLst>
          </p:cNvPr>
          <p:cNvPicPr>
            <a:picLocks noGrp="1" noChangeAspect="1"/>
          </p:cNvPicPr>
          <p:nvPr>
            <p:ph idx="1"/>
          </p:nvPr>
        </p:nvPicPr>
        <p:blipFill rotWithShape="1">
          <a:blip r:embed="rId3">
            <a:alphaModFix amt="35000"/>
          </a:blip>
          <a:srcRect/>
          <a:stretch/>
        </p:blipFill>
        <p:spPr>
          <a:xfrm>
            <a:off x="0" y="0"/>
            <a:ext cx="12192000" cy="6857999"/>
          </a:xfrm>
          <a:prstGeom prst="rect">
            <a:avLst/>
          </a:prstGeom>
        </p:spPr>
      </p:pic>
      <p:sp>
        <p:nvSpPr>
          <p:cNvPr id="3" name="Title 2">
            <a:extLst>
              <a:ext uri="{FF2B5EF4-FFF2-40B4-BE49-F238E27FC236}">
                <a16:creationId xmlns:a16="http://schemas.microsoft.com/office/drawing/2014/main" id="{7C2FF2FB-078D-4515-AB71-CA37090836BB}"/>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THANK YOU FOR YOUR ATTENTION!</a:t>
            </a:r>
          </a:p>
        </p:txBody>
      </p:sp>
      <p:cxnSp>
        <p:nvCxnSpPr>
          <p:cNvPr id="18" name="Straight Connector 17">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34E30A38-8AA4-4C26-8D8F-C0E110E38890}"/>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latin typeface="+mn-lt"/>
                <a:ea typeface="+mn-ea"/>
                <a:cs typeface="+mn-cs"/>
              </a:rPr>
              <a:t>Distributed Data Analysis and Mining -  2021/2022</a:t>
            </a:r>
          </a:p>
        </p:txBody>
      </p:sp>
      <p:sp>
        <p:nvSpPr>
          <p:cNvPr id="5" name="Slide Number Placeholder 4">
            <a:extLst>
              <a:ext uri="{FF2B5EF4-FFF2-40B4-BE49-F238E27FC236}">
                <a16:creationId xmlns:a16="http://schemas.microsoft.com/office/drawing/2014/main" id="{EB8323C2-6086-4BEA-8DB5-EDDA12C02B2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2DC25EE-239B-4C5F-AAD1-255A7D5F1EE2}" type="slidenum">
              <a:rPr lang="en-US" smtClean="0"/>
              <a:pPr defTabSz="914400">
                <a:spcAft>
                  <a:spcPts val="600"/>
                </a:spcAft>
              </a:pPr>
              <a:t>30</a:t>
            </a:fld>
            <a:endParaRPr lang="en-US"/>
          </a:p>
        </p:txBody>
      </p:sp>
    </p:spTree>
    <p:extLst>
      <p:ext uri="{BB962C8B-B14F-4D97-AF65-F5344CB8AC3E}">
        <p14:creationId xmlns:p14="http://schemas.microsoft.com/office/powerpoint/2010/main" val="322486792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2561828" cy="1010264"/>
          </a:xfrm>
        </p:spPr>
        <p:txBody>
          <a:bodyPr anchor="ctr">
            <a:normAutofit fontScale="90000"/>
          </a:bodyPr>
          <a:lstStyle/>
          <a:p>
            <a:r>
              <a:rPr lang="it-IT" dirty="0">
                <a:solidFill>
                  <a:schemeClr val="tx1"/>
                </a:solidFill>
                <a:latin typeface="Calibri Light" panose="020F0302020204030204" pitchFamily="34" charset="0"/>
                <a:cs typeface="Calibri Light" panose="020F0302020204030204" pitchFamily="34" charset="0"/>
              </a:rPr>
              <a:t>Dataset</a:t>
            </a:r>
            <a:br>
              <a:rPr lang="it-IT" sz="3200" dirty="0">
                <a:solidFill>
                  <a:schemeClr val="tx1"/>
                </a:solidFill>
                <a:latin typeface="Calibri Light" panose="020F0302020204030204" pitchFamily="34" charset="0"/>
                <a:cs typeface="Calibri Light" panose="020F0302020204030204" pitchFamily="34" charset="0"/>
              </a:rPr>
            </a:br>
            <a:r>
              <a:rPr lang="it-IT" sz="3200" dirty="0">
                <a:solidFill>
                  <a:schemeClr val="tx1"/>
                </a:solidFill>
                <a:latin typeface="Calibri Light" panose="020F0302020204030204" pitchFamily="34" charset="0"/>
                <a:cs typeface="Calibri Light" panose="020F0302020204030204" pitchFamily="34" charset="0"/>
              </a:rPr>
              <a:t>US Air Pollution</a:t>
            </a:r>
            <a:endParaRPr lang="en-GB" sz="3200" dirty="0">
              <a:solidFill>
                <a:schemeClr val="tx1"/>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CDB4E16B-1FFC-49E9-88E0-CDB13CA715AD}"/>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Understanding</a:t>
            </a:r>
            <a:endParaRPr lang="en-GB" sz="2000" dirty="0">
              <a:solidFill>
                <a:schemeClr val="bg1">
                  <a:lumMod val="50000"/>
                </a:schemeClr>
              </a:solidFill>
            </a:endParaRPr>
          </a:p>
        </p:txBody>
      </p:sp>
      <p:pic>
        <p:nvPicPr>
          <p:cNvPr id="24" name="Picture 12" descr="Air pollution free icon">
            <a:extLst>
              <a:ext uri="{FF2B5EF4-FFF2-40B4-BE49-F238E27FC236}">
                <a16:creationId xmlns:a16="http://schemas.microsoft.com/office/drawing/2014/main" id="{E50831CC-2866-419C-80D9-A04EBEB5EA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5">
            <a:extLst>
              <a:ext uri="{FF2B5EF4-FFF2-40B4-BE49-F238E27FC236}">
                <a16:creationId xmlns:a16="http://schemas.microsoft.com/office/drawing/2014/main" id="{24835780-D9AA-4AA7-9E6B-43755F9B856C}"/>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graphicFrame>
        <p:nvGraphicFramePr>
          <p:cNvPr id="27" name="Diagram 26">
            <a:extLst>
              <a:ext uri="{FF2B5EF4-FFF2-40B4-BE49-F238E27FC236}">
                <a16:creationId xmlns:a16="http://schemas.microsoft.com/office/drawing/2014/main" id="{E334567D-1F62-433E-8201-63DF32F59947}"/>
              </a:ext>
            </a:extLst>
          </p:cNvPr>
          <p:cNvGraphicFramePr/>
          <p:nvPr>
            <p:extLst>
              <p:ext uri="{D42A27DB-BD31-4B8C-83A1-F6EECF244321}">
                <p14:modId xmlns:p14="http://schemas.microsoft.com/office/powerpoint/2010/main" val="3669021605"/>
              </p:ext>
            </p:extLst>
          </p:nvPr>
        </p:nvGraphicFramePr>
        <p:xfrm>
          <a:off x="2734845" y="4319078"/>
          <a:ext cx="8128000" cy="2013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Rectangle 33" descr="Magnifying glass with solid fill">
            <a:extLst>
              <a:ext uri="{FF2B5EF4-FFF2-40B4-BE49-F238E27FC236}">
                <a16:creationId xmlns:a16="http://schemas.microsoft.com/office/drawing/2014/main" id="{FBBCF464-A7BA-4A1B-B8B3-E8F9393176C7}"/>
              </a:ext>
            </a:extLst>
          </p:cNvPr>
          <p:cNvSpPr/>
          <p:nvPr/>
        </p:nvSpPr>
        <p:spPr>
          <a:xfrm>
            <a:off x="1755206" y="4959294"/>
            <a:ext cx="733912" cy="73319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5">
              <a:hueOff val="2127120"/>
              <a:satOff val="-23891"/>
              <a:lumOff val="-5098"/>
              <a:alphaOff val="0"/>
            </a:schemeClr>
          </a:effectRef>
          <a:fontRef idx="minor">
            <a:schemeClr val="lt1"/>
          </a:fontRef>
        </p:style>
        <p:txBody>
          <a:bodyPr/>
          <a:lstStyle/>
          <a:p>
            <a:endParaRPr lang="en-GB" dirty="0"/>
          </a:p>
        </p:txBody>
      </p:sp>
      <p:sp>
        <p:nvSpPr>
          <p:cNvPr id="36" name="Rectangle: Rounded Corners 35">
            <a:extLst>
              <a:ext uri="{FF2B5EF4-FFF2-40B4-BE49-F238E27FC236}">
                <a16:creationId xmlns:a16="http://schemas.microsoft.com/office/drawing/2014/main" id="{F538D6B7-A963-4C70-8B92-8277FA2C40E0}"/>
              </a:ext>
            </a:extLst>
          </p:cNvPr>
          <p:cNvSpPr/>
          <p:nvPr/>
        </p:nvSpPr>
        <p:spPr>
          <a:xfrm>
            <a:off x="1329155" y="1863086"/>
            <a:ext cx="9678145" cy="100927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7" name="Rectangle 36" descr="Database">
            <a:extLst>
              <a:ext uri="{FF2B5EF4-FFF2-40B4-BE49-F238E27FC236}">
                <a16:creationId xmlns:a16="http://schemas.microsoft.com/office/drawing/2014/main" id="{A530A491-C102-4E03-B0CD-87BD47E06546}"/>
              </a:ext>
            </a:extLst>
          </p:cNvPr>
          <p:cNvSpPr/>
          <p:nvPr/>
        </p:nvSpPr>
        <p:spPr>
          <a:xfrm>
            <a:off x="1732412" y="2017318"/>
            <a:ext cx="676052" cy="55510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nvGrpSpPr>
          <p:cNvPr id="38" name="Group 37">
            <a:extLst>
              <a:ext uri="{FF2B5EF4-FFF2-40B4-BE49-F238E27FC236}">
                <a16:creationId xmlns:a16="http://schemas.microsoft.com/office/drawing/2014/main" id="{1952D5E4-6854-40DE-BF6E-F2ED32755BF9}"/>
              </a:ext>
            </a:extLst>
          </p:cNvPr>
          <p:cNvGrpSpPr/>
          <p:nvPr/>
        </p:nvGrpSpPr>
        <p:grpSpPr>
          <a:xfrm>
            <a:off x="2869583" y="1863403"/>
            <a:ext cx="8128000" cy="1010264"/>
            <a:chOff x="1540427" y="2378"/>
            <a:chExt cx="8823641" cy="1334385"/>
          </a:xfrm>
        </p:grpSpPr>
        <p:sp>
          <p:nvSpPr>
            <p:cNvPr id="44" name="Rectangle 43">
              <a:extLst>
                <a:ext uri="{FF2B5EF4-FFF2-40B4-BE49-F238E27FC236}">
                  <a16:creationId xmlns:a16="http://schemas.microsoft.com/office/drawing/2014/main" id="{8C245026-A1CB-489C-A53C-8B9ED95B6C17}"/>
                </a:ext>
              </a:extLst>
            </p:cNvPr>
            <p:cNvSpPr/>
            <p:nvPr/>
          </p:nvSpPr>
          <p:spPr>
            <a:xfrm>
              <a:off x="1540427" y="2378"/>
              <a:ext cx="8823641" cy="13343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5" name="TextBox 44">
              <a:extLst>
                <a:ext uri="{FF2B5EF4-FFF2-40B4-BE49-F238E27FC236}">
                  <a16:creationId xmlns:a16="http://schemas.microsoft.com/office/drawing/2014/main" id="{7EF2F25C-AF38-48FA-96FC-0ACCE40C93D3}"/>
                </a:ext>
              </a:extLst>
            </p:cNvPr>
            <p:cNvSpPr txBox="1"/>
            <p:nvPr/>
          </p:nvSpPr>
          <p:spPr>
            <a:xfrm>
              <a:off x="1540427" y="2378"/>
              <a:ext cx="8823641" cy="13343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1222" tIns="141222" rIns="141222" bIns="141222" numCol="1" spcCol="1270" anchor="ctr" anchorCtr="0">
              <a:noAutofit/>
            </a:bodyPr>
            <a:lstStyle/>
            <a:p>
              <a:pPr marL="0" lvl="0" indent="0" algn="l" defTabSz="977900">
                <a:lnSpc>
                  <a:spcPct val="90000"/>
                </a:lnSpc>
                <a:spcBef>
                  <a:spcPct val="0"/>
                </a:spcBef>
                <a:spcAft>
                  <a:spcPct val="35000"/>
                </a:spcAft>
                <a:buNone/>
              </a:pPr>
              <a:r>
                <a:rPr lang="it-IT" sz="2200" b="0" i="0" kern="1200" dirty="0">
                  <a:latin typeface="Calibri Light" panose="020F0302020204030204" pitchFamily="34" charset="0"/>
                  <a:cs typeface="Calibri Light" panose="020F0302020204030204" pitchFamily="34" charset="0"/>
                </a:rPr>
                <a:t>1.746.661 record </a:t>
              </a:r>
              <a:r>
                <a:rPr lang="en-US" sz="2200" b="0" i="0" kern="1200" dirty="0">
                  <a:latin typeface="Calibri Light" panose="020F0302020204030204" pitchFamily="34" charset="0"/>
                  <a:cs typeface="Calibri Light" panose="020F0302020204030204" pitchFamily="34" charset="0"/>
                </a:rPr>
                <a:t>​- </a:t>
              </a:r>
              <a:r>
                <a:rPr lang="it-IT" sz="2200" b="0" i="0" kern="1200" dirty="0">
                  <a:latin typeface="Calibri Light" panose="020F0302020204030204" pitchFamily="34" charset="0"/>
                  <a:cs typeface="Calibri Light" panose="020F0302020204030204" pitchFamily="34" charset="0"/>
                </a:rPr>
                <a:t>rilevazioni giornaliere dal 2000 al 2016 </a:t>
              </a:r>
              <a:r>
                <a:rPr lang="en-US" sz="2200" b="0" i="0" kern="1200" dirty="0">
                  <a:latin typeface="Calibri Light" panose="020F0302020204030204" pitchFamily="34" charset="0"/>
                  <a:cs typeface="Calibri Light" panose="020F0302020204030204" pitchFamily="34" charset="0"/>
                </a:rPr>
                <a:t>​</a:t>
              </a:r>
              <a:endParaRPr lang="en-US" sz="2200" kern="1200" dirty="0">
                <a:latin typeface="Calibri Light" panose="020F0302020204030204" pitchFamily="34" charset="0"/>
                <a:cs typeface="Calibri Light" panose="020F0302020204030204" pitchFamily="34" charset="0"/>
              </a:endParaRPr>
            </a:p>
          </p:txBody>
        </p:sp>
      </p:grpSp>
      <p:sp>
        <p:nvSpPr>
          <p:cNvPr id="39" name="Rectangle: Rounded Corners 38">
            <a:extLst>
              <a:ext uri="{FF2B5EF4-FFF2-40B4-BE49-F238E27FC236}">
                <a16:creationId xmlns:a16="http://schemas.microsoft.com/office/drawing/2014/main" id="{579C1ED5-FC82-475F-87C7-1198C4E18E51}"/>
              </a:ext>
            </a:extLst>
          </p:cNvPr>
          <p:cNvSpPr/>
          <p:nvPr/>
        </p:nvSpPr>
        <p:spPr>
          <a:xfrm>
            <a:off x="1329155" y="3308497"/>
            <a:ext cx="9678145" cy="100927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40" name="Rectangle 39" descr="Sustainability">
            <a:extLst>
              <a:ext uri="{FF2B5EF4-FFF2-40B4-BE49-F238E27FC236}">
                <a16:creationId xmlns:a16="http://schemas.microsoft.com/office/drawing/2014/main" id="{2EB26EC8-69BE-4B58-B2CA-5DDB5476E51E}"/>
              </a:ext>
            </a:extLst>
          </p:cNvPr>
          <p:cNvSpPr/>
          <p:nvPr/>
        </p:nvSpPr>
        <p:spPr>
          <a:xfrm>
            <a:off x="1732412" y="3462728"/>
            <a:ext cx="676052" cy="555103"/>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5">
              <a:hueOff val="1063560"/>
              <a:satOff val="-11946"/>
              <a:lumOff val="-2549"/>
              <a:alphaOff val="0"/>
            </a:schemeClr>
          </a:effectRef>
          <a:fontRef idx="minor">
            <a:schemeClr val="lt1"/>
          </a:fontRef>
        </p:style>
      </p:sp>
      <p:grpSp>
        <p:nvGrpSpPr>
          <p:cNvPr id="41" name="Group 40">
            <a:extLst>
              <a:ext uri="{FF2B5EF4-FFF2-40B4-BE49-F238E27FC236}">
                <a16:creationId xmlns:a16="http://schemas.microsoft.com/office/drawing/2014/main" id="{0DD62FD9-BD8E-4F43-AEC9-A368171E9B8A}"/>
              </a:ext>
            </a:extLst>
          </p:cNvPr>
          <p:cNvGrpSpPr/>
          <p:nvPr/>
        </p:nvGrpSpPr>
        <p:grpSpPr>
          <a:xfrm>
            <a:off x="2869583" y="3308497"/>
            <a:ext cx="8128000" cy="1010582"/>
            <a:chOff x="1540427" y="1624860"/>
            <a:chExt cx="8823641" cy="1334805"/>
          </a:xfrm>
        </p:grpSpPr>
        <p:sp>
          <p:nvSpPr>
            <p:cNvPr id="42" name="Rectangle 41">
              <a:extLst>
                <a:ext uri="{FF2B5EF4-FFF2-40B4-BE49-F238E27FC236}">
                  <a16:creationId xmlns:a16="http://schemas.microsoft.com/office/drawing/2014/main" id="{62BA4CF4-5479-4E98-A971-456147FEC14B}"/>
                </a:ext>
              </a:extLst>
            </p:cNvPr>
            <p:cNvSpPr/>
            <p:nvPr/>
          </p:nvSpPr>
          <p:spPr>
            <a:xfrm>
              <a:off x="1540427" y="1625280"/>
              <a:ext cx="8823641" cy="13343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TextBox 42">
              <a:extLst>
                <a:ext uri="{FF2B5EF4-FFF2-40B4-BE49-F238E27FC236}">
                  <a16:creationId xmlns:a16="http://schemas.microsoft.com/office/drawing/2014/main" id="{556AE814-D39A-4387-828D-1C1F1CDA7A05}"/>
                </a:ext>
              </a:extLst>
            </p:cNvPr>
            <p:cNvSpPr txBox="1"/>
            <p:nvPr/>
          </p:nvSpPr>
          <p:spPr>
            <a:xfrm>
              <a:off x="1540427" y="1624860"/>
              <a:ext cx="8823641" cy="13343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1222" tIns="141222" rIns="141222" bIns="141222" numCol="1" spcCol="1270" anchor="ctr" anchorCtr="0">
              <a:noAutofit/>
            </a:bodyPr>
            <a:lstStyle/>
            <a:p>
              <a:pPr marL="0" lvl="0" indent="0" algn="l" defTabSz="977900">
                <a:spcBef>
                  <a:spcPct val="0"/>
                </a:spcBef>
                <a:buNone/>
              </a:pPr>
              <a:r>
                <a:rPr lang="it-IT" sz="2200" b="0" i="0" kern="1200" dirty="0">
                  <a:latin typeface="Calibri Light" panose="020F0302020204030204" pitchFamily="34" charset="0"/>
                  <a:cs typeface="Calibri Light" panose="020F0302020204030204" pitchFamily="34" charset="0"/>
                </a:rPr>
                <a:t>4 inquinanti </a:t>
              </a:r>
              <a:r>
                <a:rPr lang="en-US" sz="2200" b="0" i="0" kern="1200" dirty="0">
                  <a:latin typeface="Calibri Light" panose="020F0302020204030204" pitchFamily="34" charset="0"/>
                  <a:cs typeface="Calibri Light" panose="020F0302020204030204" pitchFamily="34" charset="0"/>
                </a:rPr>
                <a:t>​-</a:t>
              </a:r>
            </a:p>
            <a:p>
              <a:pPr marL="0" lvl="0" indent="0" algn="l" defTabSz="977900">
                <a:lnSpc>
                  <a:spcPct val="90000"/>
                </a:lnSpc>
                <a:spcBef>
                  <a:spcPct val="0"/>
                </a:spcBef>
                <a:buNone/>
              </a:pPr>
              <a:r>
                <a:rPr lang="it-IT" sz="2200" b="1" i="0" kern="1200" dirty="0">
                  <a:latin typeface="Calibri Light" panose="020F0302020204030204" pitchFamily="34" charset="0"/>
                  <a:cs typeface="Calibri Light" panose="020F0302020204030204" pitchFamily="34" charset="0"/>
                </a:rPr>
                <a:t>NO2 </a:t>
              </a:r>
              <a:r>
                <a:rPr lang="it-IT" sz="2200" i="0" kern="1200" dirty="0">
                  <a:latin typeface="Calibri Light" panose="020F0302020204030204" pitchFamily="34" charset="0"/>
                  <a:cs typeface="Calibri Light" panose="020F0302020204030204" pitchFamily="34" charset="0"/>
                </a:rPr>
                <a:t>(biossido di azoto),</a:t>
              </a:r>
              <a:r>
                <a:rPr lang="it-IT" sz="2200" b="1" i="0" kern="1200" dirty="0">
                  <a:latin typeface="Calibri Light" panose="020F0302020204030204" pitchFamily="34" charset="0"/>
                  <a:cs typeface="Calibri Light" panose="020F0302020204030204" pitchFamily="34" charset="0"/>
                </a:rPr>
                <a:t> O3 </a:t>
              </a:r>
              <a:r>
                <a:rPr lang="it-IT" sz="2200" i="0" kern="1200" dirty="0">
                  <a:latin typeface="Calibri Light" panose="020F0302020204030204" pitchFamily="34" charset="0"/>
                  <a:cs typeface="Calibri Light" panose="020F0302020204030204" pitchFamily="34" charset="0"/>
                </a:rPr>
                <a:t>(ozono), </a:t>
              </a:r>
            </a:p>
            <a:p>
              <a:pPr marL="0" lvl="0" indent="0" algn="l" defTabSz="977900">
                <a:lnSpc>
                  <a:spcPct val="90000"/>
                </a:lnSpc>
                <a:spcBef>
                  <a:spcPct val="0"/>
                </a:spcBef>
                <a:spcAft>
                  <a:spcPct val="35000"/>
                </a:spcAft>
                <a:buNone/>
              </a:pPr>
              <a:r>
                <a:rPr lang="it-IT" sz="2200" b="1" i="0" kern="1200" dirty="0">
                  <a:latin typeface="Calibri Light" panose="020F0302020204030204" pitchFamily="34" charset="0"/>
                  <a:cs typeface="Calibri Light" panose="020F0302020204030204" pitchFamily="34" charset="0"/>
                </a:rPr>
                <a:t>SO2 </a:t>
              </a:r>
              <a:r>
                <a:rPr lang="it-IT" sz="2200" i="0" kern="1200" dirty="0">
                  <a:latin typeface="Calibri Light" panose="020F0302020204030204" pitchFamily="34" charset="0"/>
                  <a:cs typeface="Calibri Light" panose="020F0302020204030204" pitchFamily="34" charset="0"/>
                </a:rPr>
                <a:t>(anidride solforosa),</a:t>
              </a:r>
              <a:r>
                <a:rPr lang="it-IT" sz="2200" b="1" i="0" kern="1200" dirty="0">
                  <a:latin typeface="Calibri Light" panose="020F0302020204030204" pitchFamily="34" charset="0"/>
                  <a:cs typeface="Calibri Light" panose="020F0302020204030204" pitchFamily="34" charset="0"/>
                </a:rPr>
                <a:t> CO </a:t>
              </a:r>
              <a:r>
                <a:rPr lang="it-IT" sz="2200" i="0" kern="1200" dirty="0">
                  <a:latin typeface="Calibri Light" panose="020F0302020204030204" pitchFamily="34" charset="0"/>
                  <a:cs typeface="Calibri Light" panose="020F0302020204030204" pitchFamily="34" charset="0"/>
                </a:rPr>
                <a:t>(monossido di carbonio)</a:t>
              </a:r>
              <a:r>
                <a:rPr lang="en-US" sz="2200" b="1" i="0" kern="1200" dirty="0">
                  <a:latin typeface="Calibri Light" panose="020F0302020204030204" pitchFamily="34" charset="0"/>
                  <a:cs typeface="Calibri Light" panose="020F0302020204030204" pitchFamily="34" charset="0"/>
                </a:rPr>
                <a:t>​</a:t>
              </a:r>
              <a:endParaRPr lang="en-US" sz="2200" b="1" kern="1200" dirty="0">
                <a:latin typeface="Calibri Light" panose="020F0302020204030204" pitchFamily="34" charset="0"/>
                <a:cs typeface="Calibri Light" panose="020F0302020204030204" pitchFamily="34" charset="0"/>
              </a:endParaRPr>
            </a:p>
          </p:txBody>
        </p:sp>
      </p:grpSp>
      <p:sp>
        <p:nvSpPr>
          <p:cNvPr id="3" name="Slide Number Placeholder 2">
            <a:extLst>
              <a:ext uri="{FF2B5EF4-FFF2-40B4-BE49-F238E27FC236}">
                <a16:creationId xmlns:a16="http://schemas.microsoft.com/office/drawing/2014/main" id="{8BE30C94-3B5C-4002-8A3F-92C66C92C5EC}"/>
              </a:ext>
            </a:extLst>
          </p:cNvPr>
          <p:cNvSpPr>
            <a:spLocks noGrp="1"/>
          </p:cNvSpPr>
          <p:nvPr>
            <p:ph type="sldNum" sz="quarter" idx="12"/>
          </p:nvPr>
        </p:nvSpPr>
        <p:spPr/>
        <p:txBody>
          <a:bodyPr/>
          <a:lstStyle/>
          <a:p>
            <a:fld id="{B2DC25EE-239B-4C5F-AAD1-255A7D5F1EE2}" type="slidenum">
              <a:rPr lang="en-US" smtClean="0"/>
              <a:t>4</a:t>
            </a:fld>
            <a:endParaRPr lang="en-US"/>
          </a:p>
        </p:txBody>
      </p:sp>
    </p:spTree>
    <p:extLst>
      <p:ext uri="{BB962C8B-B14F-4D97-AF65-F5344CB8AC3E}">
        <p14:creationId xmlns:p14="http://schemas.microsoft.com/office/powerpoint/2010/main" val="4290686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891567-DAB2-49B1-A208-F554DC868A5D}"/>
              </a:ext>
            </a:extLst>
          </p:cNvPr>
          <p:cNvSpPr/>
          <p:nvPr/>
        </p:nvSpPr>
        <p:spPr>
          <a:xfrm>
            <a:off x="1008211" y="2059452"/>
            <a:ext cx="10367082" cy="2388482"/>
          </a:xfrm>
          <a:prstGeom prst="rect">
            <a:avLst/>
          </a:prstGeom>
          <a:solidFill>
            <a:schemeClr val="accent2">
              <a:lumMod val="40000"/>
              <a:lumOff val="60000"/>
              <a:alpha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4739420" cy="1010264"/>
          </a:xfrm>
        </p:spPr>
        <p:txBody>
          <a:bodyPr anchor="ctr">
            <a:normAutofit/>
          </a:bodyPr>
          <a:lstStyle/>
          <a:p>
            <a:r>
              <a:rPr lang="it-IT" sz="4000" dirty="0">
                <a:solidFill>
                  <a:schemeClr val="tx1"/>
                </a:solidFill>
                <a:latin typeface="Calibri Light" panose="020F0302020204030204" pitchFamily="34" charset="0"/>
                <a:cs typeface="Calibri Light" panose="020F0302020204030204" pitchFamily="34" charset="0"/>
              </a:rPr>
              <a:t>Obiettivo del progetto</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4" name="Content Placeholder 3">
            <a:extLst>
              <a:ext uri="{FF2B5EF4-FFF2-40B4-BE49-F238E27FC236}">
                <a16:creationId xmlns:a16="http://schemas.microsoft.com/office/drawing/2014/main" id="{63A202D4-A57D-466A-82A7-655EF7242F9E}"/>
              </a:ext>
            </a:extLst>
          </p:cNvPr>
          <p:cNvSpPr>
            <a:spLocks noGrp="1"/>
          </p:cNvSpPr>
          <p:nvPr>
            <p:ph idx="1"/>
          </p:nvPr>
        </p:nvSpPr>
        <p:spPr>
          <a:xfrm>
            <a:off x="1255432" y="2221283"/>
            <a:ext cx="9872639" cy="2168003"/>
          </a:xfrm>
        </p:spPr>
        <p:txBody>
          <a:bodyPr>
            <a:normAutofit fontScale="92500" lnSpcReduction="20000"/>
          </a:bodyPr>
          <a:lstStyle/>
          <a:p>
            <a:pPr>
              <a:buFont typeface="Wingdings" panose="05000000000000000000" pitchFamily="2" charset="2"/>
              <a:buChar char="v"/>
            </a:pPr>
            <a:r>
              <a:rPr lang="it-IT" sz="2400" dirty="0">
                <a:latin typeface="+mj-lt"/>
              </a:rPr>
              <a:t> </a:t>
            </a:r>
            <a:r>
              <a:rPr lang="it-IT" sz="2400" dirty="0">
                <a:solidFill>
                  <a:schemeClr val="tx1"/>
                </a:solidFill>
                <a:latin typeface="+mj-lt"/>
              </a:rPr>
              <a:t>Analisi e visualizzazione dei </a:t>
            </a:r>
            <a:r>
              <a:rPr lang="it-IT" sz="2400" b="1" dirty="0">
                <a:solidFill>
                  <a:schemeClr val="tx1"/>
                </a:solidFill>
                <a:latin typeface="+mj-lt"/>
              </a:rPr>
              <a:t>trend</a:t>
            </a:r>
            <a:r>
              <a:rPr lang="it-IT" sz="2400" dirty="0">
                <a:solidFill>
                  <a:schemeClr val="tx1"/>
                </a:solidFill>
                <a:latin typeface="+mj-lt"/>
              </a:rPr>
              <a:t> dei vari inquinanti su base geografica e temporale</a:t>
            </a:r>
          </a:p>
          <a:p>
            <a:pPr>
              <a:buFont typeface="Wingdings" panose="05000000000000000000" pitchFamily="2" charset="2"/>
              <a:buChar char="v"/>
            </a:pPr>
            <a:endParaRPr lang="it-IT" sz="2400" dirty="0">
              <a:solidFill>
                <a:schemeClr val="tx1"/>
              </a:solidFill>
              <a:latin typeface="+mj-lt"/>
            </a:endParaRPr>
          </a:p>
          <a:p>
            <a:pPr>
              <a:buFont typeface="Wingdings" panose="05000000000000000000" pitchFamily="2" charset="2"/>
              <a:buChar char="v"/>
            </a:pPr>
            <a:r>
              <a:rPr lang="it-IT" sz="2400" b="1" dirty="0">
                <a:solidFill>
                  <a:schemeClr val="tx1"/>
                </a:solidFill>
                <a:latin typeface="+mj-lt"/>
              </a:rPr>
              <a:t> Clustering dei sensori </a:t>
            </a:r>
            <a:r>
              <a:rPr lang="it-IT" sz="2400" dirty="0">
                <a:solidFill>
                  <a:schemeClr val="tx1"/>
                </a:solidFill>
                <a:latin typeface="+mj-lt"/>
              </a:rPr>
              <a:t>di rilevazione per intercettare i gruppi con comportamenti simili</a:t>
            </a:r>
          </a:p>
          <a:p>
            <a:pPr marL="0" indent="0">
              <a:buNone/>
            </a:pPr>
            <a:endParaRPr lang="it-IT" sz="2400" dirty="0">
              <a:solidFill>
                <a:schemeClr val="tx1"/>
              </a:solidFill>
              <a:latin typeface="+mj-lt"/>
            </a:endParaRPr>
          </a:p>
          <a:p>
            <a:pPr>
              <a:buFont typeface="Wingdings" panose="05000000000000000000" pitchFamily="2" charset="2"/>
              <a:buChar char="v"/>
            </a:pPr>
            <a:r>
              <a:rPr lang="it-IT" sz="2400" b="1" dirty="0">
                <a:solidFill>
                  <a:schemeClr val="tx1"/>
                </a:solidFill>
                <a:latin typeface="+mj-lt"/>
              </a:rPr>
              <a:t> Classificazione del rischio </a:t>
            </a:r>
            <a:r>
              <a:rPr lang="it-IT" sz="2400" dirty="0">
                <a:solidFill>
                  <a:schemeClr val="tx1"/>
                </a:solidFill>
                <a:latin typeface="+mj-lt"/>
              </a:rPr>
              <a:t>de</a:t>
            </a:r>
            <a:r>
              <a:rPr lang="it-IT" sz="2400" b="0" i="0" dirty="0">
                <a:solidFill>
                  <a:schemeClr val="tx1"/>
                </a:solidFill>
                <a:effectLst/>
                <a:latin typeface="+mj-lt"/>
              </a:rPr>
              <a:t>i livelli di inquinanti registrati</a:t>
            </a:r>
            <a:endParaRPr lang="it-IT" sz="2400" b="1" dirty="0">
              <a:solidFill>
                <a:schemeClr val="tx1"/>
              </a:solidFill>
              <a:latin typeface="+mj-lt"/>
            </a:endParaRPr>
          </a:p>
          <a:p>
            <a:endParaRPr lang="en-GB" sz="2400" dirty="0"/>
          </a:p>
        </p:txBody>
      </p:sp>
      <p:sp>
        <p:nvSpPr>
          <p:cNvPr id="6" name="TextBox 5">
            <a:extLst>
              <a:ext uri="{FF2B5EF4-FFF2-40B4-BE49-F238E27FC236}">
                <a16:creationId xmlns:a16="http://schemas.microsoft.com/office/drawing/2014/main" id="{D53A7D3D-1089-4BB9-9313-A8EB438686E8}"/>
              </a:ext>
            </a:extLst>
          </p:cNvPr>
          <p:cNvSpPr txBox="1"/>
          <p:nvPr/>
        </p:nvSpPr>
        <p:spPr>
          <a:xfrm>
            <a:off x="1385513" y="5245810"/>
            <a:ext cx="9385005" cy="369332"/>
          </a:xfrm>
          <a:prstGeom prst="rect">
            <a:avLst/>
          </a:prstGeom>
          <a:noFill/>
        </p:spPr>
        <p:txBody>
          <a:bodyPr wrap="none" rtlCol="0">
            <a:spAutoFit/>
          </a:bodyPr>
          <a:lstStyle/>
          <a:p>
            <a:r>
              <a:rPr lang="it-IT" dirty="0">
                <a:latin typeface="+mj-lt"/>
              </a:rPr>
              <a:t>Tutte le attività svolte sono state implementate in </a:t>
            </a:r>
            <a:r>
              <a:rPr lang="it-IT" b="1" dirty="0">
                <a:latin typeface="+mj-lt"/>
              </a:rPr>
              <a:t>ambiente distribuito </a:t>
            </a:r>
            <a:r>
              <a:rPr lang="it-IT" dirty="0">
                <a:latin typeface="+mj-lt"/>
              </a:rPr>
              <a:t>utilizzando la libreria </a:t>
            </a:r>
            <a:r>
              <a:rPr lang="it-IT" b="1" dirty="0">
                <a:latin typeface="+mj-lt"/>
              </a:rPr>
              <a:t>PySpark </a:t>
            </a:r>
            <a:endParaRPr lang="en-GB" b="1" dirty="0">
              <a:latin typeface="+mj-lt"/>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11" name="Picture 12" descr="Air pollution free icon">
            <a:extLst>
              <a:ext uri="{FF2B5EF4-FFF2-40B4-BE49-F238E27FC236}">
                <a16:creationId xmlns:a16="http://schemas.microsoft.com/office/drawing/2014/main" id="{2B1C5FA6-9BAE-4665-8B8D-D382728B18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AFE9D7-940A-49EC-9EBF-CDA33D967B7E}"/>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Understanding</a:t>
            </a:r>
            <a:endParaRPr lang="en-GB" sz="2000" dirty="0">
              <a:solidFill>
                <a:schemeClr val="bg1">
                  <a:lumMod val="50000"/>
                </a:schemeClr>
              </a:solidFill>
            </a:endParaRPr>
          </a:p>
        </p:txBody>
      </p:sp>
      <p:sp>
        <p:nvSpPr>
          <p:cNvPr id="3" name="Slide Number Placeholder 2">
            <a:extLst>
              <a:ext uri="{FF2B5EF4-FFF2-40B4-BE49-F238E27FC236}">
                <a16:creationId xmlns:a16="http://schemas.microsoft.com/office/drawing/2014/main" id="{AFD0FCC8-B2AE-496F-B6FF-E94C64B1B3F5}"/>
              </a:ext>
            </a:extLst>
          </p:cNvPr>
          <p:cNvSpPr>
            <a:spLocks noGrp="1"/>
          </p:cNvSpPr>
          <p:nvPr>
            <p:ph type="sldNum" sz="quarter" idx="12"/>
          </p:nvPr>
        </p:nvSpPr>
        <p:spPr/>
        <p:txBody>
          <a:bodyPr/>
          <a:lstStyle/>
          <a:p>
            <a:fld id="{B2DC25EE-239B-4C5F-AAD1-255A7D5F1EE2}" type="slidenum">
              <a:rPr lang="en-US" smtClean="0"/>
              <a:t>5</a:t>
            </a:fld>
            <a:endParaRPr lang="en-US"/>
          </a:p>
        </p:txBody>
      </p:sp>
    </p:spTree>
    <p:extLst>
      <p:ext uri="{BB962C8B-B14F-4D97-AF65-F5344CB8AC3E}">
        <p14:creationId xmlns:p14="http://schemas.microsoft.com/office/powerpoint/2010/main" val="3679832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6002612" cy="1010264"/>
          </a:xfrm>
        </p:spPr>
        <p:txBody>
          <a:bodyPr anchor="ctr">
            <a:noAutofit/>
          </a:bodyPr>
          <a:lstStyle/>
          <a:p>
            <a:r>
              <a:rPr lang="it-IT" sz="4000" dirty="0">
                <a:solidFill>
                  <a:schemeClr val="tx1"/>
                </a:solidFill>
                <a:latin typeface="Calibri Light" panose="020F0302020204030204" pitchFamily="34" charset="0"/>
                <a:cs typeface="Calibri Light" panose="020F0302020204030204" pitchFamily="34" charset="0"/>
              </a:rPr>
              <a:t>Data pre-processing </a:t>
            </a:r>
            <a:br>
              <a:rPr lang="it-IT" sz="4000" dirty="0">
                <a:solidFill>
                  <a:schemeClr val="tx1"/>
                </a:solidFill>
                <a:latin typeface="Calibri Light" panose="020F0302020204030204" pitchFamily="34" charset="0"/>
                <a:cs typeface="Calibri Light" panose="020F0302020204030204" pitchFamily="34" charset="0"/>
              </a:rPr>
            </a:br>
            <a:r>
              <a:rPr lang="it-IT" sz="4000" dirty="0">
                <a:solidFill>
                  <a:schemeClr val="tx1"/>
                </a:solidFill>
                <a:latin typeface="Calibri Light" panose="020F0302020204030204" pitchFamily="34" charset="0"/>
                <a:cs typeface="Calibri Light" panose="020F0302020204030204" pitchFamily="34" charset="0"/>
              </a:rPr>
              <a:t>and cleaning</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sp>
        <p:nvSpPr>
          <p:cNvPr id="11" name="TextBox 10">
            <a:extLst>
              <a:ext uri="{FF2B5EF4-FFF2-40B4-BE49-F238E27FC236}">
                <a16:creationId xmlns:a16="http://schemas.microsoft.com/office/drawing/2014/main" id="{BA1709D4-1F18-46AE-B00B-BC101693A22E}"/>
              </a:ext>
            </a:extLst>
          </p:cNvPr>
          <p:cNvSpPr txBox="1"/>
          <p:nvPr/>
        </p:nvSpPr>
        <p:spPr>
          <a:xfrm>
            <a:off x="770276" y="2086982"/>
            <a:ext cx="6418463"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200000"/>
              </a:lnSpc>
              <a:buClr>
                <a:schemeClr val="accent1"/>
              </a:buClr>
              <a:buFont typeface="Wingdings" panose="05000000000000000000" pitchFamily="2" charset="2"/>
              <a:buChar char="v"/>
            </a:pPr>
            <a:r>
              <a:rPr lang="it-IT" sz="2400" b="1" dirty="0">
                <a:latin typeface="Calibri Light"/>
                <a:cs typeface="Calibri Light"/>
              </a:rPr>
              <a:t>Rimozione Attributi Non-Rilevanti</a:t>
            </a:r>
          </a:p>
          <a:p>
            <a:pPr lvl="1" algn="just">
              <a:buClr>
                <a:schemeClr val="accent1"/>
              </a:buClr>
            </a:pPr>
            <a:r>
              <a:rPr lang="en-GB" i="1" dirty="0">
                <a:effectLst/>
                <a:latin typeface="Calibr light"/>
              </a:rPr>
              <a:t>{ ID, Units</a:t>
            </a:r>
            <a:r>
              <a:rPr lang="en-GB" dirty="0">
                <a:effectLst/>
                <a:latin typeface="Calibr light"/>
              </a:rPr>
              <a:t>,</a:t>
            </a:r>
            <a:r>
              <a:rPr lang="en-GB" i="1" dirty="0">
                <a:effectLst/>
                <a:latin typeface="Calibr light"/>
              </a:rPr>
              <a:t> Address }</a:t>
            </a:r>
          </a:p>
          <a:p>
            <a:pPr lvl="1" algn="just">
              <a:buClr>
                <a:schemeClr val="accent1"/>
              </a:buClr>
            </a:pPr>
            <a:endParaRPr lang="it-IT" sz="2400" b="1" dirty="0">
              <a:latin typeface="Calibri Light"/>
              <a:cs typeface="Calibri Light"/>
            </a:endParaRPr>
          </a:p>
          <a:p>
            <a:pPr marL="342900" indent="-342900" algn="just">
              <a:lnSpc>
                <a:spcPct val="200000"/>
              </a:lnSpc>
              <a:buClr>
                <a:schemeClr val="accent1"/>
              </a:buClr>
              <a:buFont typeface="Wingdings" panose="05000000000000000000" pitchFamily="2" charset="2"/>
              <a:buChar char="v"/>
            </a:pPr>
            <a:r>
              <a:rPr lang="it-IT" sz="2400" b="1" dirty="0">
                <a:latin typeface="Calibri Light"/>
                <a:cs typeface="Calibri Light"/>
              </a:rPr>
              <a:t>Missing </a:t>
            </a:r>
            <a:r>
              <a:rPr lang="it-IT" sz="2400" b="1" dirty="0" err="1">
                <a:latin typeface="Calibri Light"/>
                <a:cs typeface="Calibri Light"/>
              </a:rPr>
              <a:t>Values</a:t>
            </a:r>
            <a:endParaRPr lang="it-IT" sz="2400" b="1" dirty="0">
              <a:latin typeface="Calibri Light"/>
              <a:cs typeface="Calibri Light"/>
            </a:endParaRPr>
          </a:p>
          <a:p>
            <a:pPr algn="just"/>
            <a:r>
              <a:rPr lang="en-GB" sz="1600" b="1" dirty="0">
                <a:latin typeface="Arial" panose="020B0604020202020204" pitchFamily="34" charset="0"/>
              </a:rPr>
              <a:t>	</a:t>
            </a:r>
            <a:r>
              <a:rPr lang="en-GB" sz="2000" b="1" dirty="0">
                <a:solidFill>
                  <a:schemeClr val="tx1">
                    <a:hueOff val="0"/>
                    <a:satOff val="0"/>
                    <a:lumOff val="0"/>
                    <a:alphaOff val="0"/>
                  </a:schemeClr>
                </a:solidFill>
                <a:latin typeface="Calibri Light" panose="020F0302020204030204" pitchFamily="34" charset="0"/>
                <a:cs typeface="Calibri Light" panose="020F0302020204030204" pitchFamily="34" charset="0"/>
              </a:rPr>
              <a:t>50%</a:t>
            </a:r>
            <a:r>
              <a:rPr lang="en-GB" sz="2000" dirty="0">
                <a:solidFill>
                  <a:schemeClr val="tx1">
                    <a:hueOff val="0"/>
                    <a:satOff val="0"/>
                    <a:lumOff val="0"/>
                    <a:alphaOff val="0"/>
                  </a:schemeClr>
                </a:solidFill>
                <a:latin typeface="Calibri Light" panose="020F0302020204030204" pitchFamily="34" charset="0"/>
                <a:cs typeface="Calibri Light" panose="020F0302020204030204" pitchFamily="34" charset="0"/>
              </a:rPr>
              <a:t> di missing values n</a:t>
            </a:r>
            <a:r>
              <a:rPr lang="it-IT" sz="2000" dirty="0">
                <a:solidFill>
                  <a:schemeClr val="tx1">
                    <a:hueOff val="0"/>
                    <a:satOff val="0"/>
                    <a:lumOff val="0"/>
                    <a:alphaOff val="0"/>
                  </a:schemeClr>
                </a:solidFill>
                <a:latin typeface="Calibri Light" panose="020F0302020204030204" pitchFamily="34" charset="0"/>
                <a:cs typeface="Calibri Light" panose="020F0302020204030204" pitchFamily="34" charset="0"/>
              </a:rPr>
              <a:t>elle colonne  </a:t>
            </a:r>
            <a:r>
              <a:rPr lang="it-IT" sz="2000" b="1" dirty="0">
                <a:solidFill>
                  <a:schemeClr val="tx1">
                    <a:hueOff val="0"/>
                    <a:satOff val="0"/>
                    <a:lumOff val="0"/>
                    <a:alphaOff val="0"/>
                  </a:schemeClr>
                </a:solidFill>
                <a:latin typeface="Calibri Light" panose="020F0302020204030204" pitchFamily="34" charset="0"/>
                <a:cs typeface="Calibri Light" panose="020F0302020204030204" pitchFamily="34" charset="0"/>
              </a:rPr>
              <a:t>SO2</a:t>
            </a:r>
            <a:r>
              <a:rPr lang="it-IT" sz="2000" dirty="0">
                <a:solidFill>
                  <a:schemeClr val="tx1">
                    <a:hueOff val="0"/>
                    <a:satOff val="0"/>
                    <a:lumOff val="0"/>
                    <a:alphaOff val="0"/>
                  </a:schemeClr>
                </a:solidFill>
                <a:latin typeface="Calibri Light" panose="020F0302020204030204" pitchFamily="34" charset="0"/>
                <a:cs typeface="Calibri Light" panose="020F0302020204030204" pitchFamily="34" charset="0"/>
              </a:rPr>
              <a:t> e </a:t>
            </a:r>
            <a:r>
              <a:rPr lang="it-IT" sz="2000" b="1" dirty="0">
                <a:solidFill>
                  <a:schemeClr val="tx1">
                    <a:hueOff val="0"/>
                    <a:satOff val="0"/>
                    <a:lumOff val="0"/>
                    <a:alphaOff val="0"/>
                  </a:schemeClr>
                </a:solidFill>
                <a:latin typeface="Calibri Light" panose="020F0302020204030204" pitchFamily="34" charset="0"/>
                <a:cs typeface="Calibri Light" panose="020F0302020204030204" pitchFamily="34" charset="0"/>
              </a:rPr>
              <a:t>CO</a:t>
            </a:r>
            <a:r>
              <a:rPr lang="it-IT" sz="2000" dirty="0">
                <a:solidFill>
                  <a:schemeClr val="tx1">
                    <a:hueOff val="0"/>
                    <a:satOff val="0"/>
                    <a:lumOff val="0"/>
                    <a:alphaOff val="0"/>
                  </a:schemeClr>
                </a:solidFill>
                <a:latin typeface="Calibri Light" panose="020F0302020204030204" pitchFamily="34" charset="0"/>
                <a:cs typeface="Calibri Light" panose="020F0302020204030204" pitchFamily="34" charset="0"/>
              </a:rPr>
              <a:t> AQI</a:t>
            </a:r>
          </a:p>
          <a:p>
            <a:pPr algn="just"/>
            <a:endParaRPr lang="it-IT" sz="2000" dirty="0">
              <a:solidFill>
                <a:schemeClr val="tx1">
                  <a:hueOff val="0"/>
                  <a:satOff val="0"/>
                  <a:lumOff val="0"/>
                  <a:alphaOff val="0"/>
                </a:schemeClr>
              </a:solidFill>
              <a:latin typeface="Calibri Light" panose="020F0302020204030204" pitchFamily="34" charset="0"/>
              <a:cs typeface="Calibri Light" panose="020F0302020204030204" pitchFamily="34" charset="0"/>
            </a:endParaRPr>
          </a:p>
          <a:p>
            <a:pPr algn="just"/>
            <a:r>
              <a:rPr lang="it-IT" sz="2000" dirty="0">
                <a:solidFill>
                  <a:schemeClr val="tx1">
                    <a:hueOff val="0"/>
                    <a:satOff val="0"/>
                    <a:lumOff val="0"/>
                    <a:alphaOff val="0"/>
                  </a:schemeClr>
                </a:solidFill>
                <a:latin typeface="Calibri Light" panose="020F0302020204030204" pitchFamily="34" charset="0"/>
                <a:cs typeface="Calibri Light" panose="020F0302020204030204" pitchFamily="34" charset="0"/>
              </a:rPr>
              <a:t>	Sono stati sostituiti con i </a:t>
            </a:r>
            <a:r>
              <a:rPr lang="it-IT" sz="2000" b="1" dirty="0">
                <a:solidFill>
                  <a:schemeClr val="tx1">
                    <a:hueOff val="0"/>
                    <a:satOff val="0"/>
                    <a:lumOff val="0"/>
                    <a:alphaOff val="0"/>
                  </a:schemeClr>
                </a:solidFill>
                <a:latin typeface="Calibri Light" panose="020F0302020204030204" pitchFamily="34" charset="0"/>
                <a:cs typeface="Calibri Light" panose="020F0302020204030204" pitchFamily="34" charset="0"/>
              </a:rPr>
              <a:t>valori medi </a:t>
            </a:r>
            <a:r>
              <a:rPr lang="it-IT" sz="2000" dirty="0">
                <a:solidFill>
                  <a:schemeClr val="tx1">
                    <a:hueOff val="0"/>
                    <a:satOff val="0"/>
                    <a:lumOff val="0"/>
                    <a:alphaOff val="0"/>
                  </a:schemeClr>
                </a:solidFill>
                <a:latin typeface="Calibri Light" panose="020F0302020204030204" pitchFamily="34" charset="0"/>
                <a:cs typeface="Calibri Light" panose="020F0302020204030204" pitchFamily="34" charset="0"/>
              </a:rPr>
              <a:t>ottenuti per le 	rispettive rilevazioni non nulle della medesima giornata</a:t>
            </a:r>
            <a:r>
              <a:rPr lang="it-IT" sz="1600" dirty="0">
                <a:latin typeface="Arial" panose="020B0604020202020204" pitchFamily="34" charset="0"/>
              </a:rPr>
              <a:t>.</a:t>
            </a:r>
            <a:endParaRPr lang="en-GB" sz="1600" dirty="0">
              <a:latin typeface="Arial" panose="020B0604020202020204" pitchFamily="34" charset="0"/>
            </a:endParaRPr>
          </a:p>
        </p:txBody>
      </p:sp>
      <p:pic>
        <p:nvPicPr>
          <p:cNvPr id="17" name="Picture 16">
            <a:extLst>
              <a:ext uri="{FF2B5EF4-FFF2-40B4-BE49-F238E27FC236}">
                <a16:creationId xmlns:a16="http://schemas.microsoft.com/office/drawing/2014/main" id="{A0D7BCAE-A4ED-4125-A1D1-20D1AE59C9B3}"/>
              </a:ext>
            </a:extLst>
          </p:cNvPr>
          <p:cNvPicPr>
            <a:picLocks noChangeAspect="1"/>
          </p:cNvPicPr>
          <p:nvPr/>
        </p:nvPicPr>
        <p:blipFill>
          <a:blip r:embed="rId3"/>
          <a:stretch>
            <a:fillRect/>
          </a:stretch>
        </p:blipFill>
        <p:spPr>
          <a:xfrm>
            <a:off x="7448249" y="1850830"/>
            <a:ext cx="3973272" cy="3995470"/>
          </a:xfrm>
          <a:prstGeom prst="rect">
            <a:avLst/>
          </a:prstGeom>
        </p:spPr>
      </p:pic>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E9E0F3D-A666-4ABB-9B03-6701302781DD}"/>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Understanding</a:t>
            </a:r>
            <a:endParaRPr lang="en-GB" sz="2000" dirty="0">
              <a:solidFill>
                <a:schemeClr val="bg1">
                  <a:lumMod val="50000"/>
                </a:schemeClr>
              </a:solidFill>
            </a:endParaRPr>
          </a:p>
        </p:txBody>
      </p:sp>
      <p:sp>
        <p:nvSpPr>
          <p:cNvPr id="3" name="Slide Number Placeholder 2">
            <a:extLst>
              <a:ext uri="{FF2B5EF4-FFF2-40B4-BE49-F238E27FC236}">
                <a16:creationId xmlns:a16="http://schemas.microsoft.com/office/drawing/2014/main" id="{962ECC6D-A7D8-4C2F-A48B-257DA9188712}"/>
              </a:ext>
            </a:extLst>
          </p:cNvPr>
          <p:cNvSpPr>
            <a:spLocks noGrp="1"/>
          </p:cNvSpPr>
          <p:nvPr>
            <p:ph type="sldNum" sz="quarter" idx="12"/>
          </p:nvPr>
        </p:nvSpPr>
        <p:spPr/>
        <p:txBody>
          <a:bodyPr/>
          <a:lstStyle/>
          <a:p>
            <a:fld id="{B2DC25EE-239B-4C5F-AAD1-255A7D5F1EE2}" type="slidenum">
              <a:rPr lang="en-US" smtClean="0"/>
              <a:t>6</a:t>
            </a:fld>
            <a:endParaRPr lang="en-US"/>
          </a:p>
        </p:txBody>
      </p:sp>
    </p:spTree>
    <p:extLst>
      <p:ext uri="{BB962C8B-B14F-4D97-AF65-F5344CB8AC3E}">
        <p14:creationId xmlns:p14="http://schemas.microsoft.com/office/powerpoint/2010/main" val="207012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6002612" cy="1010264"/>
          </a:xfrm>
        </p:spPr>
        <p:txBody>
          <a:bodyPr anchor="ctr">
            <a:noAutofit/>
          </a:bodyPr>
          <a:lstStyle/>
          <a:p>
            <a:r>
              <a:rPr lang="it-IT" sz="4300" dirty="0">
                <a:solidFill>
                  <a:schemeClr val="tx1"/>
                </a:solidFill>
                <a:latin typeface="Calibri Light" panose="020F0302020204030204" pitchFamily="34" charset="0"/>
                <a:cs typeface="Calibri Light" panose="020F0302020204030204" pitchFamily="34" charset="0"/>
              </a:rPr>
              <a:t>Correlazione</a:t>
            </a:r>
            <a:r>
              <a:rPr lang="it-IT" sz="3600" dirty="0">
                <a:solidFill>
                  <a:schemeClr val="tx1"/>
                </a:solidFill>
                <a:latin typeface="Calibri Light" panose="020F0302020204030204" pitchFamily="34" charset="0"/>
                <a:cs typeface="Calibri Light" panose="020F0302020204030204" pitchFamily="34" charset="0"/>
              </a:rPr>
              <a:t> </a:t>
            </a:r>
            <a:br>
              <a:rPr lang="it-IT" sz="3600" dirty="0">
                <a:solidFill>
                  <a:schemeClr val="tx1"/>
                </a:solidFill>
                <a:latin typeface="Calibri Light" panose="020F0302020204030204" pitchFamily="34" charset="0"/>
                <a:cs typeface="Calibri Light" panose="020F0302020204030204" pitchFamily="34" charset="0"/>
              </a:rPr>
            </a:br>
            <a:r>
              <a:rPr lang="it-IT" sz="2900" dirty="0">
                <a:solidFill>
                  <a:schemeClr val="tx1"/>
                </a:solidFill>
                <a:latin typeface="Calibri Light" panose="020F0302020204030204" pitchFamily="34" charset="0"/>
                <a:cs typeface="Calibri Light" panose="020F0302020204030204" pitchFamily="34" charset="0"/>
              </a:rPr>
              <a:t>Pearson</a:t>
            </a:r>
            <a:endParaRPr lang="en-GB" sz="29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hart&#10;&#10;Description automatically generated">
            <a:extLst>
              <a:ext uri="{FF2B5EF4-FFF2-40B4-BE49-F238E27FC236}">
                <a16:creationId xmlns:a16="http://schemas.microsoft.com/office/drawing/2014/main" id="{1B15A95F-4888-4F32-B3B9-1C4C46136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146" y="656400"/>
            <a:ext cx="6505375" cy="5563965"/>
          </a:xfrm>
          <a:prstGeom prst="rect">
            <a:avLst/>
          </a:prstGeom>
        </p:spPr>
      </p:pic>
      <p:sp>
        <p:nvSpPr>
          <p:cNvPr id="19" name="TextBox 18">
            <a:extLst>
              <a:ext uri="{FF2B5EF4-FFF2-40B4-BE49-F238E27FC236}">
                <a16:creationId xmlns:a16="http://schemas.microsoft.com/office/drawing/2014/main" id="{74256F14-42CB-4708-9023-0E549D1A45CB}"/>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Understanding</a:t>
            </a:r>
            <a:endParaRPr lang="en-GB" sz="2000" dirty="0">
              <a:solidFill>
                <a:schemeClr val="bg1">
                  <a:lumMod val="50000"/>
                </a:schemeClr>
              </a:solidFill>
            </a:endParaRPr>
          </a:p>
        </p:txBody>
      </p:sp>
      <p:sp>
        <p:nvSpPr>
          <p:cNvPr id="5" name="TextBox 4">
            <a:extLst>
              <a:ext uri="{FF2B5EF4-FFF2-40B4-BE49-F238E27FC236}">
                <a16:creationId xmlns:a16="http://schemas.microsoft.com/office/drawing/2014/main" id="{32BE1CAD-AD56-49AA-8DE4-B77A6AC08E61}"/>
              </a:ext>
            </a:extLst>
          </p:cNvPr>
          <p:cNvSpPr txBox="1"/>
          <p:nvPr/>
        </p:nvSpPr>
        <p:spPr>
          <a:xfrm>
            <a:off x="841248" y="2465377"/>
            <a:ext cx="3895789" cy="23529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it-IT" sz="2000" dirty="0">
                <a:latin typeface="Calibri Light"/>
                <a:cs typeface="Calibri Light"/>
              </a:rPr>
              <a:t>Gli attributi che sembrano avere una maggiore correlazione sono quelli relativi al monossido di carbonio </a:t>
            </a:r>
            <a:r>
              <a:rPr lang="it-IT" sz="2000" b="1" dirty="0">
                <a:latin typeface="Calibri Light"/>
                <a:cs typeface="Calibri Light"/>
              </a:rPr>
              <a:t>(CO) </a:t>
            </a:r>
            <a:r>
              <a:rPr lang="it-IT" sz="2000" dirty="0">
                <a:latin typeface="Calibri Light"/>
                <a:cs typeface="Calibri Light"/>
              </a:rPr>
              <a:t>e al biossido di azoto </a:t>
            </a:r>
            <a:r>
              <a:rPr lang="it-IT" sz="2000" b="1" dirty="0">
                <a:latin typeface="Calibri Light"/>
                <a:cs typeface="Calibri Light"/>
              </a:rPr>
              <a:t>(NO2)</a:t>
            </a:r>
            <a:r>
              <a:rPr lang="it-IT" sz="2000" dirty="0">
                <a:latin typeface="Calibri Light"/>
                <a:cs typeface="Calibri Light"/>
              </a:rPr>
              <a:t>, che sono </a:t>
            </a:r>
            <a:r>
              <a:rPr lang="it-IT" sz="2000" b="1" dirty="0">
                <a:latin typeface="Calibri Light"/>
                <a:cs typeface="Calibri Light"/>
              </a:rPr>
              <a:t>positivamente correlati. </a:t>
            </a:r>
            <a:endParaRPr lang="en-GB" sz="2000" b="1" dirty="0">
              <a:solidFill>
                <a:schemeClr val="bg1"/>
              </a:solidFill>
              <a:latin typeface="Calibri Light"/>
              <a:cs typeface="Calibri Light"/>
            </a:endParaRPr>
          </a:p>
        </p:txBody>
      </p:sp>
      <p:sp>
        <p:nvSpPr>
          <p:cNvPr id="3" name="Slide Number Placeholder 2">
            <a:extLst>
              <a:ext uri="{FF2B5EF4-FFF2-40B4-BE49-F238E27FC236}">
                <a16:creationId xmlns:a16="http://schemas.microsoft.com/office/drawing/2014/main" id="{5B1049EB-036D-4946-A295-04DE289761BD}"/>
              </a:ext>
            </a:extLst>
          </p:cNvPr>
          <p:cNvSpPr>
            <a:spLocks noGrp="1"/>
          </p:cNvSpPr>
          <p:nvPr>
            <p:ph type="sldNum" sz="quarter" idx="12"/>
          </p:nvPr>
        </p:nvSpPr>
        <p:spPr/>
        <p:txBody>
          <a:bodyPr/>
          <a:lstStyle/>
          <a:p>
            <a:fld id="{B2DC25EE-239B-4C5F-AAD1-255A7D5F1EE2}" type="slidenum">
              <a:rPr lang="en-US" smtClean="0"/>
              <a:t>7</a:t>
            </a:fld>
            <a:endParaRPr lang="en-US"/>
          </a:p>
        </p:txBody>
      </p:sp>
    </p:spTree>
    <p:extLst>
      <p:ext uri="{BB962C8B-B14F-4D97-AF65-F5344CB8AC3E}">
        <p14:creationId xmlns:p14="http://schemas.microsoft.com/office/powerpoint/2010/main" val="240998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0D9110-A453-433A-A4D2-42A5BF469223}"/>
              </a:ext>
            </a:extLst>
          </p:cNvPr>
          <p:cNvSpPr>
            <a:spLocks noGrp="1"/>
          </p:cNvSpPr>
          <p:nvPr>
            <p:ph type="title"/>
          </p:nvPr>
        </p:nvSpPr>
        <p:spPr>
          <a:xfrm>
            <a:off x="5080216" y="974217"/>
            <a:ext cx="2847827" cy="650165"/>
          </a:xfrm>
        </p:spPr>
        <p:txBody>
          <a:bodyPr vert="horz" lIns="91440" tIns="45720" rIns="91440" bIns="45720" rtlCol="0" anchor="b">
            <a:noAutofit/>
          </a:bodyPr>
          <a:lstStyle/>
          <a:p>
            <a:r>
              <a:rPr lang="en-US" sz="4300" dirty="0">
                <a:solidFill>
                  <a:schemeClr val="tx1"/>
                </a:solidFill>
                <a:latin typeface="Calibri Light" panose="020F0302020204030204" pitchFamily="34" charset="0"/>
                <a:cs typeface="Calibri Light" panose="020F0302020204030204" pitchFamily="34" charset="0"/>
              </a:rPr>
              <a:t>Contenuti</a:t>
            </a:r>
          </a:p>
        </p:txBody>
      </p:sp>
      <p:pic>
        <p:nvPicPr>
          <p:cNvPr id="26" name="Picture 25" descr="Clessidra e un calendario">
            <a:extLst>
              <a:ext uri="{FF2B5EF4-FFF2-40B4-BE49-F238E27FC236}">
                <a16:creationId xmlns:a16="http://schemas.microsoft.com/office/drawing/2014/main" id="{A605DACF-B170-49C2-A654-E4CFE679FDFA}"/>
              </a:ext>
            </a:extLst>
          </p:cNvPr>
          <p:cNvPicPr>
            <a:picLocks noChangeAspect="1"/>
          </p:cNvPicPr>
          <p:nvPr/>
        </p:nvPicPr>
        <p:blipFill rotWithShape="1">
          <a:blip r:embed="rId2"/>
          <a:srcRect l="50935" r="5050" b="2"/>
          <a:stretch/>
        </p:blipFill>
        <p:spPr>
          <a:xfrm>
            <a:off x="20" y="10"/>
            <a:ext cx="4505305" cy="6857990"/>
          </a:xfrm>
          <a:prstGeom prst="rect">
            <a:avLst/>
          </a:prstGeom>
        </p:spPr>
      </p:pic>
      <p:sp>
        <p:nvSpPr>
          <p:cNvPr id="4" name="CasellaDiTesto 3">
            <a:extLst>
              <a:ext uri="{FF2B5EF4-FFF2-40B4-BE49-F238E27FC236}">
                <a16:creationId xmlns:a16="http://schemas.microsoft.com/office/drawing/2014/main" id="{9B04C595-0BCB-4063-B87D-151FD96FC3E2}"/>
              </a:ext>
            </a:extLst>
          </p:cNvPr>
          <p:cNvSpPr txBox="1"/>
          <p:nvPr/>
        </p:nvSpPr>
        <p:spPr>
          <a:xfrm>
            <a:off x="5080216" y="2270055"/>
            <a:ext cx="6272784" cy="361372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Data Understanding</a:t>
            </a:r>
          </a:p>
          <a:p>
            <a:pPr marL="400050" indent="-342900">
              <a:lnSpc>
                <a:spcPct val="170000"/>
              </a:lnSpc>
              <a:spcAft>
                <a:spcPts val="600"/>
              </a:spcAft>
              <a:buSzPct val="60000"/>
              <a:buFont typeface="Wingdings" panose="05000000000000000000" pitchFamily="2" charset="2"/>
              <a:buChar char="v"/>
            </a:pPr>
            <a:r>
              <a:rPr lang="en-US" sz="2400" b="1" u="sng" dirty="0">
                <a:latin typeface="Calibri Light" panose="020F0302020204030204" pitchFamily="34" charset="0"/>
                <a:cs typeface="Calibri Light" panose="020F0302020204030204" pitchFamily="34" charset="0"/>
              </a:rPr>
              <a:t>Data Visualization</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Clustering</a:t>
            </a:r>
          </a:p>
          <a:p>
            <a:pPr marL="400050" indent="-342900">
              <a:lnSpc>
                <a:spcPct val="170000"/>
              </a:lnSpc>
              <a:spcAft>
                <a:spcPts val="600"/>
              </a:spcAft>
              <a:buSzPct val="60000"/>
              <a:buFont typeface="Wingdings" panose="05000000000000000000" pitchFamily="2" charset="2"/>
              <a:buChar char="v"/>
            </a:pPr>
            <a:r>
              <a:rPr lang="en-US" sz="2400" dirty="0">
                <a:latin typeface="Calibri Light" panose="020F0302020204030204" pitchFamily="34" charset="0"/>
                <a:cs typeface="Calibri Light" panose="020F0302020204030204" pitchFamily="34" charset="0"/>
              </a:rPr>
              <a:t>Classificazione</a:t>
            </a:r>
          </a:p>
        </p:txBody>
      </p:sp>
      <p:sp>
        <p:nvSpPr>
          <p:cNvPr id="5" name="Footer Placeholder 4">
            <a:extLst>
              <a:ext uri="{FF2B5EF4-FFF2-40B4-BE49-F238E27FC236}">
                <a16:creationId xmlns:a16="http://schemas.microsoft.com/office/drawing/2014/main" id="{148E91B2-026D-4982-873D-92D803C066C9}"/>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sp>
        <p:nvSpPr>
          <p:cNvPr id="3" name="Slide Number Placeholder 2">
            <a:extLst>
              <a:ext uri="{FF2B5EF4-FFF2-40B4-BE49-F238E27FC236}">
                <a16:creationId xmlns:a16="http://schemas.microsoft.com/office/drawing/2014/main" id="{4F6B419F-9BD4-4719-9A8E-57DECCE82931}"/>
              </a:ext>
            </a:extLst>
          </p:cNvPr>
          <p:cNvSpPr>
            <a:spLocks noGrp="1"/>
          </p:cNvSpPr>
          <p:nvPr>
            <p:ph type="sldNum" sz="quarter" idx="12"/>
          </p:nvPr>
        </p:nvSpPr>
        <p:spPr/>
        <p:txBody>
          <a:bodyPr/>
          <a:lstStyle/>
          <a:p>
            <a:fld id="{B2DC25EE-239B-4C5F-AAD1-255A7D5F1EE2}" type="slidenum">
              <a:rPr lang="en-US" smtClean="0"/>
              <a:t>8</a:t>
            </a:fld>
            <a:endParaRPr lang="en-US"/>
          </a:p>
        </p:txBody>
      </p:sp>
    </p:spTree>
    <p:extLst>
      <p:ext uri="{BB962C8B-B14F-4D97-AF65-F5344CB8AC3E}">
        <p14:creationId xmlns:p14="http://schemas.microsoft.com/office/powerpoint/2010/main" val="498142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37F-4B70-4954-B6EA-876B96D6C75A}"/>
              </a:ext>
            </a:extLst>
          </p:cNvPr>
          <p:cNvSpPr>
            <a:spLocks noGrp="1"/>
          </p:cNvSpPr>
          <p:nvPr>
            <p:ph type="title"/>
          </p:nvPr>
        </p:nvSpPr>
        <p:spPr>
          <a:xfrm>
            <a:off x="841248" y="251312"/>
            <a:ext cx="6002612" cy="1010264"/>
          </a:xfrm>
        </p:spPr>
        <p:txBody>
          <a:bodyPr anchor="ctr">
            <a:noAutofit/>
          </a:bodyPr>
          <a:lstStyle/>
          <a:p>
            <a:r>
              <a:rPr lang="it-IT" sz="4000" dirty="0">
                <a:solidFill>
                  <a:schemeClr val="tx1"/>
                </a:solidFill>
                <a:latin typeface="Calibri Light" panose="020F0302020204030204" pitchFamily="34" charset="0"/>
                <a:cs typeface="Calibri Light" panose="020F0302020204030204" pitchFamily="34" charset="0"/>
              </a:rPr>
              <a:t>Analisi dei trend - US</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9" name="Footer Placeholder 8">
            <a:extLst>
              <a:ext uri="{FF2B5EF4-FFF2-40B4-BE49-F238E27FC236}">
                <a16:creationId xmlns:a16="http://schemas.microsoft.com/office/drawing/2014/main" id="{F7C5D0A3-F474-407E-838F-97656479CEE7}"/>
              </a:ext>
            </a:extLst>
          </p:cNvPr>
          <p:cNvSpPr>
            <a:spLocks noGrp="1"/>
          </p:cNvSpPr>
          <p:nvPr>
            <p:ph type="ftr" sz="quarter" idx="11"/>
          </p:nvPr>
        </p:nvSpPr>
        <p:spPr>
          <a:xfrm>
            <a:off x="3686185" y="6459785"/>
            <a:ext cx="4822804" cy="365125"/>
          </a:xfrm>
        </p:spPr>
        <p:txBody>
          <a:bodyPr/>
          <a:lstStyle/>
          <a:p>
            <a:r>
              <a:rPr lang="en-GB"/>
              <a:t>Distributed Data Analysis and Mining -  2021/2022</a:t>
            </a:r>
            <a:endParaRPr lang="en-US"/>
          </a:p>
        </p:txBody>
      </p:sp>
      <p:pic>
        <p:nvPicPr>
          <p:cNvPr id="22" name="Picture 12" descr="Air pollution free icon">
            <a:extLst>
              <a:ext uri="{FF2B5EF4-FFF2-40B4-BE49-F238E27FC236}">
                <a16:creationId xmlns:a16="http://schemas.microsoft.com/office/drawing/2014/main" id="{265298CE-BC46-4FCC-955F-E8A3A8C9AC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421521" y="106434"/>
            <a:ext cx="574889" cy="5499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4256F14-42CB-4708-9023-0E549D1A45CB}"/>
              </a:ext>
            </a:extLst>
          </p:cNvPr>
          <p:cNvSpPr txBox="1"/>
          <p:nvPr/>
        </p:nvSpPr>
        <p:spPr>
          <a:xfrm>
            <a:off x="9228841" y="181362"/>
            <a:ext cx="2405375" cy="400110"/>
          </a:xfrm>
          <a:prstGeom prst="rect">
            <a:avLst/>
          </a:prstGeom>
          <a:noFill/>
        </p:spPr>
        <p:txBody>
          <a:bodyPr wrap="square" rtlCol="0">
            <a:spAutoFit/>
          </a:bodyPr>
          <a:lstStyle/>
          <a:p>
            <a:r>
              <a:rPr lang="it-IT" sz="2000" dirty="0">
                <a:solidFill>
                  <a:schemeClr val="bg1">
                    <a:lumMod val="50000"/>
                  </a:schemeClr>
                </a:solidFill>
              </a:rPr>
              <a:t>Data Visualization</a:t>
            </a:r>
            <a:endParaRPr lang="en-GB" sz="2000" dirty="0">
              <a:solidFill>
                <a:schemeClr val="bg1">
                  <a:lumMod val="50000"/>
                </a:schemeClr>
              </a:solidFill>
            </a:endParaRPr>
          </a:p>
        </p:txBody>
      </p:sp>
      <p:sp>
        <p:nvSpPr>
          <p:cNvPr id="3" name="TextBox 2">
            <a:extLst>
              <a:ext uri="{FF2B5EF4-FFF2-40B4-BE49-F238E27FC236}">
                <a16:creationId xmlns:a16="http://schemas.microsoft.com/office/drawing/2014/main" id="{3B6BB357-D2D8-4529-B777-08703356F539}"/>
              </a:ext>
            </a:extLst>
          </p:cNvPr>
          <p:cNvSpPr txBox="1"/>
          <p:nvPr/>
        </p:nvSpPr>
        <p:spPr>
          <a:xfrm>
            <a:off x="841248" y="1922567"/>
            <a:ext cx="2441694"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342900" indent="-342900" algn="l">
              <a:buClr>
                <a:schemeClr val="accent1"/>
              </a:buClr>
              <a:buFont typeface="Wingdings" panose="05000000000000000000" pitchFamily="2" charset="2"/>
              <a:buChar char="v"/>
            </a:pPr>
            <a:r>
              <a:rPr lang="it-IT" sz="2400" b="1" dirty="0">
                <a:latin typeface="Calibri Light"/>
                <a:cs typeface="Calibri Light"/>
              </a:rPr>
              <a:t>PREPARAZIONE </a:t>
            </a:r>
            <a:endParaRPr lang="en-GB" sz="2400" b="1" dirty="0">
              <a:latin typeface="Calibri Light"/>
              <a:cs typeface="Calibri Light"/>
            </a:endParaRPr>
          </a:p>
        </p:txBody>
      </p:sp>
      <p:sp>
        <p:nvSpPr>
          <p:cNvPr id="6" name="TextBox 5">
            <a:extLst>
              <a:ext uri="{FF2B5EF4-FFF2-40B4-BE49-F238E27FC236}">
                <a16:creationId xmlns:a16="http://schemas.microsoft.com/office/drawing/2014/main" id="{534BAAEC-B671-4A3E-BC73-85D60799C793}"/>
              </a:ext>
            </a:extLst>
          </p:cNvPr>
          <p:cNvSpPr txBox="1"/>
          <p:nvPr/>
        </p:nvSpPr>
        <p:spPr>
          <a:xfrm>
            <a:off x="1177551" y="2794699"/>
            <a:ext cx="4490653" cy="235295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lnSpc>
                <a:spcPct val="150000"/>
              </a:lnSpc>
              <a:buSzPct val="80000"/>
            </a:pPr>
            <a:r>
              <a:rPr lang="it-IT" sz="2000" dirty="0">
                <a:latin typeface="Calibri Light"/>
                <a:cs typeface="Calibri Light"/>
              </a:rPr>
              <a:t>Creazione nuove colonne </a:t>
            </a:r>
            <a:r>
              <a:rPr lang="it-IT" sz="2000" i="1" dirty="0" err="1">
                <a:latin typeface="Calibri Light"/>
                <a:cs typeface="Calibri Light"/>
              </a:rPr>
              <a:t>month</a:t>
            </a:r>
            <a:r>
              <a:rPr lang="it-IT" sz="2000" i="1" dirty="0">
                <a:latin typeface="Calibri Light"/>
                <a:cs typeface="Calibri Light"/>
              </a:rPr>
              <a:t>, </a:t>
            </a:r>
            <a:r>
              <a:rPr lang="it-IT" sz="2000" i="1" dirty="0" err="1">
                <a:latin typeface="Calibri Light"/>
                <a:cs typeface="Calibri Light"/>
              </a:rPr>
              <a:t>year</a:t>
            </a:r>
            <a:endParaRPr lang="it-IT" sz="2000" dirty="0">
              <a:latin typeface="Calibri Light"/>
              <a:cs typeface="Calibri Light"/>
            </a:endParaRPr>
          </a:p>
          <a:p>
            <a:pPr algn="ctr">
              <a:lnSpc>
                <a:spcPct val="150000"/>
              </a:lnSpc>
              <a:buSzPct val="80000"/>
            </a:pPr>
            <a:endParaRPr lang="it-IT" sz="2000" dirty="0">
              <a:latin typeface="Calibri Light"/>
              <a:cs typeface="Calibri Light"/>
            </a:endParaRPr>
          </a:p>
          <a:p>
            <a:pPr algn="ctr">
              <a:lnSpc>
                <a:spcPct val="150000"/>
              </a:lnSpc>
              <a:buSzPct val="80000"/>
            </a:pPr>
            <a:r>
              <a:rPr lang="it-IT" sz="2000" dirty="0">
                <a:latin typeface="Calibri Light"/>
                <a:cs typeface="Calibri Light"/>
              </a:rPr>
              <a:t>Creazione nuova colonna </a:t>
            </a:r>
            <a:r>
              <a:rPr lang="it-IT" sz="2000" i="1" dirty="0" err="1">
                <a:latin typeface="Calibri Light"/>
                <a:cs typeface="Calibri Light"/>
              </a:rPr>
              <a:t>year_month</a:t>
            </a:r>
            <a:endParaRPr lang="it-IT" sz="2000" dirty="0">
              <a:latin typeface="Calibri Light"/>
              <a:cs typeface="Calibri Light"/>
            </a:endParaRPr>
          </a:p>
          <a:p>
            <a:pPr algn="ctr">
              <a:lnSpc>
                <a:spcPct val="150000"/>
              </a:lnSpc>
              <a:buSzPct val="80000"/>
            </a:pPr>
            <a:endParaRPr lang="it-IT" sz="2000" dirty="0">
              <a:latin typeface="Calibri Light"/>
              <a:cs typeface="Calibri Light"/>
            </a:endParaRPr>
          </a:p>
          <a:p>
            <a:pPr algn="ctr">
              <a:lnSpc>
                <a:spcPct val="150000"/>
              </a:lnSpc>
              <a:buSzPct val="80000"/>
            </a:pPr>
            <a:r>
              <a:rPr lang="it-IT" sz="2000" dirty="0">
                <a:latin typeface="Calibri Light"/>
                <a:cs typeface="Calibri Light"/>
              </a:rPr>
              <a:t>Calcolo valori medi su </a:t>
            </a:r>
            <a:r>
              <a:rPr lang="it-IT" sz="2000" i="1" dirty="0">
                <a:latin typeface="Calibri Light"/>
                <a:cs typeface="Calibri Light"/>
              </a:rPr>
              <a:t>State </a:t>
            </a:r>
            <a:r>
              <a:rPr lang="it-IT" sz="2000" dirty="0">
                <a:latin typeface="Calibri Light"/>
                <a:cs typeface="Calibri Light"/>
              </a:rPr>
              <a:t>e </a:t>
            </a:r>
            <a:r>
              <a:rPr lang="it-IT" sz="2000" i="1" dirty="0" err="1">
                <a:latin typeface="Calibri Light"/>
                <a:cs typeface="Calibri Light"/>
              </a:rPr>
              <a:t>year_month</a:t>
            </a:r>
            <a:endParaRPr lang="it-IT" sz="2000" dirty="0">
              <a:latin typeface="Calibri Light"/>
              <a:cs typeface="Calibri Light"/>
            </a:endParaRPr>
          </a:p>
        </p:txBody>
      </p:sp>
      <p:sp>
        <p:nvSpPr>
          <p:cNvPr id="7" name="Rectangle 6">
            <a:extLst>
              <a:ext uri="{FF2B5EF4-FFF2-40B4-BE49-F238E27FC236}">
                <a16:creationId xmlns:a16="http://schemas.microsoft.com/office/drawing/2014/main" id="{096FD9F4-7553-4104-BDA9-27648B73E074}"/>
              </a:ext>
            </a:extLst>
          </p:cNvPr>
          <p:cNvSpPr/>
          <p:nvPr/>
        </p:nvSpPr>
        <p:spPr>
          <a:xfrm>
            <a:off x="6523348" y="1781666"/>
            <a:ext cx="4656842" cy="4430598"/>
          </a:xfrm>
          <a:prstGeom prst="rect">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0" name="Arrow: Down 9">
            <a:extLst>
              <a:ext uri="{FF2B5EF4-FFF2-40B4-BE49-F238E27FC236}">
                <a16:creationId xmlns:a16="http://schemas.microsoft.com/office/drawing/2014/main" id="{40A4929D-057E-43FB-8E5F-A35D87A440EF}"/>
              </a:ext>
            </a:extLst>
          </p:cNvPr>
          <p:cNvSpPr/>
          <p:nvPr/>
        </p:nvSpPr>
        <p:spPr>
          <a:xfrm>
            <a:off x="3365772" y="3319038"/>
            <a:ext cx="189546" cy="53502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85CA56B0-91A8-41AC-9B12-846339D9C2E9}"/>
              </a:ext>
            </a:extLst>
          </p:cNvPr>
          <p:cNvSpPr/>
          <p:nvPr/>
        </p:nvSpPr>
        <p:spPr>
          <a:xfrm>
            <a:off x="3365772" y="4200613"/>
            <a:ext cx="189546" cy="535021"/>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23FEE35-B7A7-4F80-8A1D-4967C2053963}"/>
              </a:ext>
            </a:extLst>
          </p:cNvPr>
          <p:cNvSpPr txBox="1"/>
          <p:nvPr/>
        </p:nvSpPr>
        <p:spPr>
          <a:xfrm>
            <a:off x="6795724" y="2384232"/>
            <a:ext cx="398826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panose="020B0604020202020204" pitchFamily="34" charset="0"/>
              <a:buChar char="•"/>
            </a:pPr>
            <a:r>
              <a:rPr lang="it-IT" b="1" dirty="0">
                <a:latin typeface="Calibri Light"/>
                <a:cs typeface="Calibri Light"/>
              </a:rPr>
              <a:t>O3 </a:t>
            </a:r>
            <a:r>
              <a:rPr lang="it-IT" dirty="0">
                <a:latin typeface="Calibri Light"/>
                <a:cs typeface="Calibri Light"/>
              </a:rPr>
              <a:t>in leggero aumento </a:t>
            </a:r>
            <a:endParaRPr lang="it-IT" b="1" dirty="0">
              <a:latin typeface="Calibri Light"/>
              <a:cs typeface="Calibri Light"/>
            </a:endParaRPr>
          </a:p>
          <a:p>
            <a:pPr marL="342900" indent="-342900" algn="just">
              <a:buFont typeface="Arial" panose="020B0604020202020204" pitchFamily="34" charset="0"/>
              <a:buChar char="•"/>
            </a:pPr>
            <a:r>
              <a:rPr lang="it-IT" b="1" dirty="0">
                <a:latin typeface="Calibri Light"/>
                <a:cs typeface="Calibri Light"/>
              </a:rPr>
              <a:t>NO2 </a:t>
            </a:r>
            <a:r>
              <a:rPr lang="it-IT" dirty="0">
                <a:latin typeface="Calibri Light"/>
                <a:cs typeface="Calibri Light"/>
              </a:rPr>
              <a:t>e </a:t>
            </a:r>
            <a:r>
              <a:rPr lang="it-IT" b="1" dirty="0">
                <a:latin typeface="Calibri Light"/>
                <a:cs typeface="Calibri Light"/>
              </a:rPr>
              <a:t>CO </a:t>
            </a:r>
            <a:r>
              <a:rPr lang="it-IT" dirty="0">
                <a:latin typeface="Calibri Light"/>
                <a:cs typeface="Calibri Light"/>
              </a:rPr>
              <a:t>in leggera diminuzione</a:t>
            </a:r>
          </a:p>
          <a:p>
            <a:pPr marL="342900" indent="-342900" algn="just">
              <a:buFont typeface="Arial" panose="020B0604020202020204" pitchFamily="34" charset="0"/>
              <a:buChar char="•"/>
            </a:pPr>
            <a:r>
              <a:rPr lang="it-IT" b="1" dirty="0">
                <a:latin typeface="Calibri Light"/>
                <a:cs typeface="Calibri Light"/>
              </a:rPr>
              <a:t>SO2 </a:t>
            </a:r>
            <a:r>
              <a:rPr lang="it-IT" dirty="0">
                <a:latin typeface="Calibri Light"/>
                <a:cs typeface="Calibri Light"/>
              </a:rPr>
              <a:t>in netta diminuzione dal 2009</a:t>
            </a:r>
            <a:endParaRPr lang="it-IT" b="1" dirty="0">
              <a:latin typeface="Calibri Light"/>
              <a:cs typeface="Calibri Light"/>
            </a:endParaRPr>
          </a:p>
          <a:p>
            <a:pPr algn="just"/>
            <a:endParaRPr lang="it-IT" b="1" dirty="0">
              <a:latin typeface="Calibri Light"/>
              <a:cs typeface="Calibri Light"/>
            </a:endParaRPr>
          </a:p>
          <a:p>
            <a:pPr marL="342900" indent="-342900" algn="just">
              <a:buFont typeface="Arial" panose="020B0604020202020204" pitchFamily="34" charset="0"/>
              <a:buChar char="•"/>
            </a:pPr>
            <a:r>
              <a:rPr lang="it-IT" b="1" dirty="0">
                <a:latin typeface="Calibri Light"/>
                <a:cs typeface="Calibri Light"/>
              </a:rPr>
              <a:t>O3 e NO2 </a:t>
            </a:r>
            <a:r>
              <a:rPr lang="it-IT" dirty="0">
                <a:latin typeface="Calibri Light"/>
                <a:cs typeface="Calibri Light"/>
              </a:rPr>
              <a:t>sono gli inquinanti maggiormente emessi negli USA</a:t>
            </a:r>
            <a:endParaRPr lang="it-IT" b="1" dirty="0">
              <a:latin typeface="Calibri Light"/>
              <a:cs typeface="Calibri Light"/>
            </a:endParaRPr>
          </a:p>
          <a:p>
            <a:pPr marL="342900" indent="-342900" algn="just">
              <a:buFont typeface="Arial" panose="020B0604020202020204" pitchFamily="34" charset="0"/>
              <a:buChar char="•"/>
            </a:pPr>
            <a:endParaRPr lang="it-IT" b="1" dirty="0">
              <a:latin typeface="Calibri Light"/>
              <a:cs typeface="Calibri Light"/>
            </a:endParaRPr>
          </a:p>
        </p:txBody>
      </p:sp>
      <p:sp>
        <p:nvSpPr>
          <p:cNvPr id="12" name="TextBox 11">
            <a:extLst>
              <a:ext uri="{FF2B5EF4-FFF2-40B4-BE49-F238E27FC236}">
                <a16:creationId xmlns:a16="http://schemas.microsoft.com/office/drawing/2014/main" id="{AC7AFB89-558A-4134-AF92-FBAEF56EB4F1}"/>
              </a:ext>
            </a:extLst>
          </p:cNvPr>
          <p:cNvSpPr txBox="1"/>
          <p:nvPr/>
        </p:nvSpPr>
        <p:spPr>
          <a:xfrm>
            <a:off x="6606026" y="1922567"/>
            <a:ext cx="2245743"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285750" indent="-285750" algn="l">
              <a:buClr>
                <a:schemeClr val="accent1"/>
              </a:buClr>
              <a:buFont typeface="Wingdings" panose="05000000000000000000" pitchFamily="2" charset="2"/>
              <a:buChar char="v"/>
            </a:pPr>
            <a:r>
              <a:rPr lang="it-IT" sz="2400" b="1" dirty="0">
                <a:latin typeface="Calibri Light"/>
                <a:cs typeface="Calibri Light"/>
              </a:rPr>
              <a:t>OSSERVAZIONI</a:t>
            </a:r>
            <a:endParaRPr lang="en-GB" sz="2400" b="1" dirty="0">
              <a:latin typeface="Calibri Light"/>
              <a:cs typeface="Calibri Light"/>
            </a:endParaRPr>
          </a:p>
        </p:txBody>
      </p:sp>
      <p:sp>
        <p:nvSpPr>
          <p:cNvPr id="4" name="Slide Number Placeholder 3">
            <a:extLst>
              <a:ext uri="{FF2B5EF4-FFF2-40B4-BE49-F238E27FC236}">
                <a16:creationId xmlns:a16="http://schemas.microsoft.com/office/drawing/2014/main" id="{83AA1770-CECF-4D93-8B17-6F7F7CD8FB1F}"/>
              </a:ext>
            </a:extLst>
          </p:cNvPr>
          <p:cNvSpPr>
            <a:spLocks noGrp="1"/>
          </p:cNvSpPr>
          <p:nvPr>
            <p:ph type="sldNum" sz="quarter" idx="12"/>
          </p:nvPr>
        </p:nvSpPr>
        <p:spPr/>
        <p:txBody>
          <a:bodyPr/>
          <a:lstStyle/>
          <a:p>
            <a:fld id="{B2DC25EE-239B-4C5F-AAD1-255A7D5F1EE2}" type="slidenum">
              <a:rPr lang="en-US" smtClean="0"/>
              <a:t>9</a:t>
            </a:fld>
            <a:endParaRPr lang="en-US"/>
          </a:p>
        </p:txBody>
      </p:sp>
      <p:pic>
        <p:nvPicPr>
          <p:cNvPr id="15" name="Picture 14" descr="Chart, line chart&#10;&#10;Description automatically generated">
            <a:extLst>
              <a:ext uri="{FF2B5EF4-FFF2-40B4-BE49-F238E27FC236}">
                <a16:creationId xmlns:a16="http://schemas.microsoft.com/office/drawing/2014/main" id="{225FC41F-69C9-4AC5-A8CF-33F34C3EB1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6175" y="4267800"/>
            <a:ext cx="4044869" cy="1759701"/>
          </a:xfrm>
          <a:prstGeom prst="rect">
            <a:avLst/>
          </a:prstGeom>
        </p:spPr>
      </p:pic>
    </p:spTree>
    <p:extLst>
      <p:ext uri="{BB962C8B-B14F-4D97-AF65-F5344CB8AC3E}">
        <p14:creationId xmlns:p14="http://schemas.microsoft.com/office/powerpoint/2010/main" val="89330745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Calibri Light"/>
        <a:ea typeface=""/>
        <a:cs typeface=""/>
      </a:majorFont>
      <a:minorFont>
        <a:latin typeface="Calibri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solidFill>
          <a:schemeClr val="accent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txDef>
      <a:spPr>
        <a:noFill/>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lgn="l">
          <a:defRPr sz="1600" dirty="0">
            <a:solidFill>
              <a:schemeClr val="bg1"/>
            </a:solidFill>
            <a:latin typeface="Calibri Light"/>
            <a:cs typeface="Calibri Light"/>
          </a:defRPr>
        </a:defPPr>
      </a:lstStyle>
    </a:tx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1068</TotalTime>
  <Words>1763</Words>
  <Application>Microsoft Office PowerPoint</Application>
  <PresentationFormat>Widescreen</PresentationFormat>
  <Paragraphs>301</Paragraphs>
  <Slides>30</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 light</vt:lpstr>
      <vt:lpstr>Calibri</vt:lpstr>
      <vt:lpstr>Calibri Light</vt:lpstr>
      <vt:lpstr>Verdana</vt:lpstr>
      <vt:lpstr>Wingdings</vt:lpstr>
      <vt:lpstr>Retrospect</vt:lpstr>
      <vt:lpstr>US Air pollution 2000-2016</vt:lpstr>
      <vt:lpstr>Contenuti</vt:lpstr>
      <vt:lpstr>Contenuti</vt:lpstr>
      <vt:lpstr>Dataset US Air Pollution</vt:lpstr>
      <vt:lpstr>Obiettivo del progetto</vt:lpstr>
      <vt:lpstr>Data pre-processing  and cleaning</vt:lpstr>
      <vt:lpstr>Correlazione  Pearson</vt:lpstr>
      <vt:lpstr>Contenuti</vt:lpstr>
      <vt:lpstr>Analisi dei trend - US</vt:lpstr>
      <vt:lpstr>Analisi dei trend - US Stagionalità</vt:lpstr>
      <vt:lpstr>Analisi dei trend - US Stagionalità</vt:lpstr>
      <vt:lpstr>PowerPoint Presentation</vt:lpstr>
      <vt:lpstr>PowerPoint Presentation</vt:lpstr>
      <vt:lpstr>PowerPoint Presentation</vt:lpstr>
      <vt:lpstr>PowerPoint Presentation</vt:lpstr>
      <vt:lpstr>PowerPoint Presentation</vt:lpstr>
      <vt:lpstr>PowerPoint Presentation</vt:lpstr>
      <vt:lpstr>Analisi dei trend –  Analisi variazioni contee CA</vt:lpstr>
      <vt:lpstr>Contenuti</vt:lpstr>
      <vt:lpstr>KMeans -   Contee Californiane</vt:lpstr>
      <vt:lpstr>KMeans -   Contee Californiane</vt:lpstr>
      <vt:lpstr>KMeans -   Contee Californiane</vt:lpstr>
      <vt:lpstr>KMeans -   Contee Californiane</vt:lpstr>
      <vt:lpstr>KMeans -   Contee Californiane</vt:lpstr>
      <vt:lpstr>Contenuti</vt:lpstr>
      <vt:lpstr>Random Forest</vt:lpstr>
      <vt:lpstr>Random Forest</vt:lpstr>
      <vt:lpstr>Logistic Regression e SVM</vt:lpstr>
      <vt:lpstr>Logistic Regression e SVM</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Martina Sustrico</cp:lastModifiedBy>
  <cp:revision>623</cp:revision>
  <dcterms:created xsi:type="dcterms:W3CDTF">2022-01-08T09:03:55Z</dcterms:created>
  <dcterms:modified xsi:type="dcterms:W3CDTF">2022-01-15T17:07:17Z</dcterms:modified>
</cp:coreProperties>
</file>